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BFC64-6DE0-4E53-934D-273E5158648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59524-7189-4A9F-A3A3-E3FF554D157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Relationship Id="rId3" Type="http://schemas.openxmlformats.org/officeDocument/2006/relationships/image" Target="../media/image1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Relationship Id="rId3" Type="http://schemas.openxmlformats.org/officeDocument/2006/relationships/image" Target="../media/image19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30,%20%20&#1052;&#1086;&#1076;&#1072;%20&#1072;&#1085;&#1090;&#1080;&#1095;&#1085;&#1086;&#1089;&#1090;&#1110;%20%20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95536" y="476673"/>
            <a:ext cx="820891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6386" name="Picture 2" descr="http://leksika.com.ua/imag/bsue12/image3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33203"/>
            <a:ext cx="2036450" cy="3968020"/>
          </a:xfrm>
          <a:prstGeom prst="roundRect">
            <a:avLst>
              <a:gd name="adj" fmla="val 16667"/>
            </a:avLst>
          </a:prstGeom>
          <a:ln w="28575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92" name="Picture 8" descr="http://llcdn.listelist.com/listeliststatic/2016/11/28095259/03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149080"/>
            <a:ext cx="2880320" cy="2064830"/>
          </a:xfrm>
          <a:prstGeom prst="roundRect">
            <a:avLst>
              <a:gd name="adj" fmla="val 16667"/>
            </a:avLst>
          </a:prstGeom>
          <a:ln w="190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94" name="Picture 10" descr="http://www.tk-furnitura.com.ua/images/stories/Articles/LP/Rimskiy-kostyu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143962"/>
            <a:ext cx="3312368" cy="2522496"/>
          </a:xfrm>
          <a:prstGeom prst="roundRect">
            <a:avLst>
              <a:gd name="adj" fmla="val 16667"/>
            </a:avLst>
          </a:prstGeom>
          <a:ln w="190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Прямокутник 9"/>
          <p:cNvSpPr/>
          <p:nvPr/>
        </p:nvSpPr>
        <p:spPr>
          <a:xfrm>
            <a:off x="395536" y="332656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Найбільшого поширення набув </a:t>
            </a:r>
            <a:r>
              <a:rPr lang="uk-UA" sz="2400" b="1" u="sng" dirty="0" smtClean="0">
                <a:latin typeface="Times New Roman" pitchFamily="18" charset="0"/>
                <a:cs typeface="Times New Roman" pitchFamily="18" charset="0"/>
              </a:rPr>
              <a:t>хітон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— подібний на сорочку одяг, скріплений на плечах і підв'язаний поясом. Короткі хітони носили простолюдини, воїни і молодь, а довгі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-жінки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люди похилого віку й аристократи. Тканини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виготовляли з овечої шерсті та льону і прикрашали вишивкою, каймою. </a:t>
            </a:r>
          </a:p>
        </p:txBody>
      </p:sp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460432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Прямокутник 8"/>
          <p:cNvSpPr/>
          <p:nvPr/>
        </p:nvSpPr>
        <p:spPr>
          <a:xfrm>
            <a:off x="3059832" y="2204864"/>
            <a:ext cx="5904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Важливе значення мав колір: у біле вдягалася лише аристократія, а серед інших прошарків населення були популярними зелений, сірий та коричневий кольори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dirty="0"/>
          </a:p>
        </p:txBody>
      </p:sp>
      <p:sp>
        <p:nvSpPr>
          <p:cNvPr id="11" name="Кнопка дії: повернення 10">
            <a:hlinkClick r:id="rId6" action="ppaction://hlinkpres?slideindex=30&amp;slidetitle=  Мода античності  " highlightClick="1"/>
          </p:cNvPr>
          <p:cNvSpPr/>
          <p:nvPr/>
        </p:nvSpPr>
        <p:spPr>
          <a:xfrm>
            <a:off x="7884368" y="6093296"/>
            <a:ext cx="394344" cy="54868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7" action="ppaction://hlinkpres?slideindex=5&amp;slidetitle=Урок 3.  У світі античності" highlightClick="1"/>
          </p:cNvPr>
          <p:cNvSpPr/>
          <p:nvPr/>
        </p:nvSpPr>
        <p:spPr>
          <a:xfrm>
            <a:off x="8604448" y="5517232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ревнегреческий путешественник и воин. костюм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4202113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Картинки по запросу античный костюм головной убор пет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836712"/>
            <a:ext cx="4151313" cy="512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5" action="ppaction://hlinkpres?slideindex=30&amp;slidetitle=  Мода античності  " highlightClick="1"/>
          </p:cNvPr>
          <p:cNvSpPr/>
          <p:nvPr/>
        </p:nvSpPr>
        <p:spPr>
          <a:xfrm>
            <a:off x="7884368" y="6093296"/>
            <a:ext cx="394344" cy="54868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604448" y="5517232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дежда древней Гре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4284663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греческий костю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692696"/>
            <a:ext cx="4213225" cy="512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5" action="ppaction://hlinkpres?slideindex=30&amp;slidetitle=  Мода античності  " highlightClick="1"/>
          </p:cNvPr>
          <p:cNvSpPr/>
          <p:nvPr/>
        </p:nvSpPr>
        <p:spPr>
          <a:xfrm>
            <a:off x="7884368" y="6093296"/>
            <a:ext cx="394344" cy="54868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604448" y="5517232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ужской костюм Древней Гре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4211638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женский костюм Древней Гре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92696"/>
            <a:ext cx="4283075" cy="512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назад 5">
            <a:hlinkClick r:id="rId4" action="ppaction://hlinkpres?slideindex=30&amp;slidetitle=  Мода античності  " highlightClick="1"/>
          </p:cNvPr>
          <p:cNvSpPr/>
          <p:nvPr/>
        </p:nvSpPr>
        <p:spPr>
          <a:xfrm>
            <a:off x="251520" y="6093296"/>
            <a:ext cx="864096" cy="565744"/>
          </a:xfrm>
          <a:prstGeom prst="actionButtonBackPreviou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604448" y="5517232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95536" y="188640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Поверх хітона аристократи носили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фарос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плащ із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дорогого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єгипетського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полотна красивого пурпурового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кольору. Сандалії з переплетених ремінців на шкіряній підошві взували для виходу на вулицю, а вдома і багаті, і бідні ходили босі.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Картинки по запросу античный костюм фарос —пла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3456384" cy="4615735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6" descr="https://upload.wikimedia.org/wikipedia/commons/thumb/0/05/Bakst1923phedratheseus.jpg/800px-Bakst1923phedrathese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844823"/>
            <a:ext cx="4824536" cy="4693475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повернення 6">
            <a:hlinkClick r:id="rId5" action="ppaction://hlinkpres?slideindex=30&amp;slidetitle=  Мода античності  " highlightClick="1"/>
          </p:cNvPr>
          <p:cNvSpPr/>
          <p:nvPr/>
        </p:nvSpPr>
        <p:spPr>
          <a:xfrm>
            <a:off x="7884368" y="6093296"/>
            <a:ext cx="394344" cy="54868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7452320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95536" y="33265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 епоху класики з'явився новий вид верхнього одягу —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хламіс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який використовували для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вехової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їзди та під час подорожей.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Картинки по запросу античный костюм хламис плащ для езд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4" y="1772816"/>
            <a:ext cx="3051493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4" name="Picture 2" descr="http://pravv.km.ua/read/0006/img09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628800"/>
            <a:ext cx="2542313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6" name="Picture 4" descr="http://otvet.imgsmail.ru/download/u_778597c92d989948aafe5031efdc7466_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6453" y="1628800"/>
            <a:ext cx="3100323" cy="4005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Кнопка дії: додому 6">
            <a:hlinkClick r:id="rId5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повернення 7">
            <a:hlinkClick r:id="rId6" action="ppaction://hlinkpres?slideindex=30&amp;slidetitle=  Мода античності  " highlightClick="1"/>
          </p:cNvPr>
          <p:cNvSpPr/>
          <p:nvPr/>
        </p:nvSpPr>
        <p:spPr>
          <a:xfrm>
            <a:off x="7884368" y="6093296"/>
            <a:ext cx="394344" cy="54868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7" action="ppaction://hlinkpres?slideindex=5&amp;slidetitle=Урок 3.  У світі античності" highlightClick="1"/>
          </p:cNvPr>
          <p:cNvSpPr/>
          <p:nvPr/>
        </p:nvSpPr>
        <p:spPr>
          <a:xfrm>
            <a:off x="7452320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23528" y="332656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 негоду і для захисту від сонця до такого плаща надягали капелюх із повсті, шкіри або соломи —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петас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Картинки по запросу античный костюм головной убор пета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3771900" cy="3594100"/>
          </a:xfrm>
          <a:prstGeom prst="roundRect">
            <a:avLst>
              <a:gd name="adj" fmla="val 16667"/>
            </a:avLst>
          </a:prstGeom>
          <a:ln w="28575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292" name="Picture 4" descr="http://mypresentation.ru/documents/0d836846febc480ed3acef8a14a6522c/img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348880"/>
            <a:ext cx="4764021" cy="3573016"/>
          </a:xfrm>
          <a:prstGeom prst="roundRect">
            <a:avLst>
              <a:gd name="adj" fmla="val 16667"/>
            </a:avLst>
          </a:prstGeom>
          <a:ln w="28575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повернення 7">
            <a:hlinkClick r:id="rId5" action="ppaction://hlinkpres?slideindex=30&amp;slidetitle=  Мода античності  " highlightClick="1"/>
          </p:cNvPr>
          <p:cNvSpPr/>
          <p:nvPr/>
        </p:nvSpPr>
        <p:spPr>
          <a:xfrm>
            <a:off x="7884368" y="6093296"/>
            <a:ext cx="394344" cy="54868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7452320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39552" y="188640"/>
            <a:ext cx="82089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/>
              <a:t>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Від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ст. до н.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є. чоловіки почали носити коротке волосся, а мода на борідки виникла в часи правління Олександра Македонського. Серед жінок популярними були і складні зачіски з вишуканими вузлами й косами, які закріплювались гребенями, вінками та стрічками, і довге, красиво завите волосся, що вільно спадало на плечі.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www.portalero.ru/image/4707_2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2880320" cy="2161952"/>
          </a:xfrm>
          <a:prstGeom prst="rect">
            <a:avLst/>
          </a:prstGeom>
          <a:noFill/>
        </p:spPr>
      </p:pic>
      <p:pic>
        <p:nvPicPr>
          <p:cNvPr id="19460" name="Picture 4" descr="http://dok.opredelim.com/pars_docs/refs/18/17060/img17.jpg"/>
          <p:cNvPicPr>
            <a:picLocks noChangeAspect="1" noChangeArrowheads="1"/>
          </p:cNvPicPr>
          <p:nvPr/>
        </p:nvPicPr>
        <p:blipFill>
          <a:blip r:embed="rId3" cstate="print"/>
          <a:srcRect l="10287" t="1501" r="11993"/>
          <a:stretch>
            <a:fillRect/>
          </a:stretch>
        </p:blipFill>
        <p:spPr bwMode="auto">
          <a:xfrm>
            <a:off x="4067944" y="1700808"/>
            <a:ext cx="2376264" cy="2293084"/>
          </a:xfrm>
          <a:prstGeom prst="rect">
            <a:avLst/>
          </a:prstGeom>
          <a:noFill/>
        </p:spPr>
      </p:pic>
      <p:pic>
        <p:nvPicPr>
          <p:cNvPr id="7" name="Picture 4" descr="древнегреческая женская причёска и головное украш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484784"/>
            <a:ext cx="1967303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древнегреческий женский головной убо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4149080"/>
            <a:ext cx="1828889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s://upload.wikimedia.org/wikipedia/commons/thumb/5/56/Banquet_scene_Louvre_G135.jpg/800px-Banquet_scene_Louvre_G1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4060968"/>
            <a:ext cx="4205908" cy="279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7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повернення 9">
            <a:hlinkClick r:id="rId8" action="ppaction://hlinkpres?slideindex=30&amp;slidetitle=  Мода античності  " highlightClick="1"/>
          </p:cNvPr>
          <p:cNvSpPr/>
          <p:nvPr/>
        </p:nvSpPr>
        <p:spPr>
          <a:xfrm>
            <a:off x="7884368" y="6093296"/>
            <a:ext cx="394344" cy="54868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9" action="ppaction://hlinkpres?slideindex=5&amp;slidetitle=Урок 3.  У світі античності" highlightClick="1"/>
          </p:cNvPr>
          <p:cNvSpPr/>
          <p:nvPr/>
        </p:nvSpPr>
        <p:spPr>
          <a:xfrm>
            <a:off x="8532440" y="5517232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23528" y="260648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Греки полюбляли лазні та купальні, масаж із застосуванням ароматичних есенцій. В Афінах навіть було налагоджено виробництво парфумів. Значної популярності набуло мистецтво нанесення на обличчя засобів для поліпшення зовнішнього вигляду —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комотика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Афінянки застосовували гіпсові білила для шкіри, підводили очі й брови сурмою, фарбували волосся.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888207"/>
            <a:ext cx="5077271" cy="37820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8575" cap="sq">
            <a:solidFill>
              <a:srgbClr val="C0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30&amp;slidetitle=  Мода античності  " highlightClick="1"/>
          </p:cNvPr>
          <p:cNvSpPr/>
          <p:nvPr/>
        </p:nvSpPr>
        <p:spPr>
          <a:xfrm>
            <a:off x="7884368" y="6093296"/>
            <a:ext cx="394344" cy="54868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8532440" y="5517232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39552" y="332656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У гардеробах багатих жінок були гарно оздоблені ручні дзеркала, віяла, парасольки для захисту від сонця, пояси з коштовних металів, шпильки із золота й слонової кістки, намиста, браслети і персні.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static9.depositphotos.com/1230058/1166/v/950/depositphotos_11669973-Antique-retro-hand-held-mirr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1872208" cy="2423693"/>
          </a:xfrm>
          <a:prstGeom prst="rect">
            <a:avLst/>
          </a:prstGeom>
          <a:noFill/>
        </p:spPr>
      </p:pic>
      <p:pic>
        <p:nvPicPr>
          <p:cNvPr id="10244" name="Picture 4" descr="http://maxbooks.ru/images/skifs/ar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484783"/>
            <a:ext cx="2304256" cy="2640205"/>
          </a:xfrm>
          <a:prstGeom prst="rect">
            <a:avLst/>
          </a:prstGeom>
          <a:noFill/>
        </p:spPr>
      </p:pic>
      <p:pic>
        <p:nvPicPr>
          <p:cNvPr id="10246" name="Picture 6" descr="http://images.vfl.ru/ii/1443541249/0d9e3d41/10025188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484783"/>
            <a:ext cx="2664296" cy="2522411"/>
          </a:xfrm>
          <a:prstGeom prst="rect">
            <a:avLst/>
          </a:prstGeom>
          <a:noFill/>
        </p:spPr>
      </p:pic>
      <p:pic>
        <p:nvPicPr>
          <p:cNvPr id="10248" name="Picture 8" descr="http://s3.amazonaws.com/skrmaster-us/products/p668031_575ec0d5d09c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4149080"/>
            <a:ext cx="2520280" cy="2055323"/>
          </a:xfrm>
          <a:prstGeom prst="rect">
            <a:avLst/>
          </a:prstGeom>
          <a:noFill/>
        </p:spPr>
      </p:pic>
      <p:pic>
        <p:nvPicPr>
          <p:cNvPr id="10250" name="Picture 10" descr="https://im1-tub-ua.yandex.net/i?id=f18cd46eefca9dfc851f88b37c4eca37&amp;n=33&amp;h=215&amp;w=27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293096"/>
            <a:ext cx="2628900" cy="2047876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7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повернення 9">
            <a:hlinkClick r:id="rId8" action="ppaction://hlinkpres?slideindex=30&amp;slidetitle=  Мода античності  " highlightClick="1"/>
          </p:cNvPr>
          <p:cNvSpPr/>
          <p:nvPr/>
        </p:nvSpPr>
        <p:spPr>
          <a:xfrm>
            <a:off x="7884368" y="6093296"/>
            <a:ext cx="394344" cy="54868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9" action="ppaction://hlinkpres?slideindex=5&amp;slidetitle=Урок 3.  У світі античності" highlightClick="1"/>
          </p:cNvPr>
          <p:cNvSpPr/>
          <p:nvPr/>
        </p:nvSpPr>
        <p:spPr>
          <a:xfrm>
            <a:off x="8604448" y="5517232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611560" y="260648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latin typeface="Arial" charset="0"/>
                <a:cs typeface="Arial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Сандалії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переплетених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ремінців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шкіряній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підошві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взували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виходу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вулицю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вдома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багаті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бідні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ходили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босі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2" descr="Artemis Rospigliosi Louvre Ma559 n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0527" y="1413024"/>
            <a:ext cx="2299373" cy="347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Картинки по запросу античный костюм сандал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898" y="1844824"/>
            <a:ext cx="2801502" cy="280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Картинки по запросу античный костюм сандал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420888"/>
            <a:ext cx="3279031" cy="1648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повернення 7">
            <a:hlinkClick r:id="rId6" action="ppaction://hlinkpres?slideindex=30&amp;slidetitle=  Мода античності  " highlightClick="1"/>
          </p:cNvPr>
          <p:cNvSpPr/>
          <p:nvPr/>
        </p:nvSpPr>
        <p:spPr>
          <a:xfrm>
            <a:off x="7884368" y="6093296"/>
            <a:ext cx="394344" cy="54868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7" action="ppaction://hlinkpres?slideindex=5&amp;slidetitle=Урок 3.  У світі античності" highlightClick="1"/>
          </p:cNvPr>
          <p:cNvSpPr/>
          <p:nvPr/>
        </p:nvSpPr>
        <p:spPr>
          <a:xfrm>
            <a:off x="8604448" y="5517232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ревнегреческий мужской и женский костю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46577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мужской и женский костюм древней Гре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692696"/>
            <a:ext cx="4211637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5" action="ppaction://hlinkpres?slideindex=30&amp;slidetitle=  Мода античності  " highlightClick="1"/>
          </p:cNvPr>
          <p:cNvSpPr/>
          <p:nvPr/>
        </p:nvSpPr>
        <p:spPr>
          <a:xfrm>
            <a:off x="7884368" y="6093296"/>
            <a:ext cx="394344" cy="54868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604448" y="5517232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333</Words>
  <Application>Microsoft Office PowerPoint</Application>
  <PresentationFormat>Екран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16</cp:revision>
  <dcterms:created xsi:type="dcterms:W3CDTF">2017-02-08T19:24:21Z</dcterms:created>
  <dcterms:modified xsi:type="dcterms:W3CDTF">2017-02-26T22:06:41Z</dcterms:modified>
</cp:coreProperties>
</file>