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8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124C4-FA47-42CF-A5D8-5532A97B0A38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19A1A-14D8-4793-AA97-0F245401E53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124C4-FA47-42CF-A5D8-5532A97B0A38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19A1A-14D8-4793-AA97-0F245401E53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124C4-FA47-42CF-A5D8-5532A97B0A38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19A1A-14D8-4793-AA97-0F245401E53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124C4-FA47-42CF-A5D8-5532A97B0A38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19A1A-14D8-4793-AA97-0F245401E53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124C4-FA47-42CF-A5D8-5532A97B0A38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19A1A-14D8-4793-AA97-0F245401E53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124C4-FA47-42CF-A5D8-5532A97B0A38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19A1A-14D8-4793-AA97-0F245401E53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124C4-FA47-42CF-A5D8-5532A97B0A38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19A1A-14D8-4793-AA97-0F245401E53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124C4-FA47-42CF-A5D8-5532A97B0A38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19A1A-14D8-4793-AA97-0F245401E53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124C4-FA47-42CF-A5D8-5532A97B0A38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19A1A-14D8-4793-AA97-0F245401E53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124C4-FA47-42CF-A5D8-5532A97B0A38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19A1A-14D8-4793-AA97-0F245401E53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124C4-FA47-42CF-A5D8-5532A97B0A38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19A1A-14D8-4793-AA97-0F245401E53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C124C4-FA47-42CF-A5D8-5532A97B0A38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F19A1A-14D8-4793-AA97-0F245401E53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Relationship Id="rId3" Type="http://schemas.openxmlformats.org/officeDocument/2006/relationships/image" Target="../media/image3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3.%20&#1059;%20&#1089;&#1074;&#1110;&#1090;&#1110;%20&#1072;&#1085;&#1090;&#1080;&#1095;&#1085;&#1086;&#1089;&#1090;&#1110;\&#1055;&#1088;&#1077;&#1079;&#1077;&#1085;&#1090;&#1072;&#1094;&#1110;&#1111;\&#1059;%20&#1089;&#1074;&#1110;&#1090;&#1110;%20&#1072;&#1085;&#1090;&#1080;&#1095;&#1085;&#1086;&#1089;&#1090;&#1110;.pptx%23-1,23,&#1044;&#1045;&#1050;&#1054;&#1056;&#1040;&#1058;&#1048;&#1042;&#1053;&#1045;%20&#1052;&#1048;&#1057;&#1058;&#1045;&#1062;&#1058;&#1042;&#1054;%20%20&#1057;&#1090;&#1072;&#1088;&#1086;&#1076;&#1072;&#1074;&#1085;&#1100;&#1086;&#1111;%20&#1043;&#1088;&#1077;&#1094;&#1110;&#1111;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3.%20&#1059;%20&#1089;&#1074;&#1110;&#1090;&#1110;%20&#1072;&#1085;&#1090;&#1080;&#1095;&#1085;&#1086;&#1089;&#1090;&#1110;\&#1055;&#1088;&#1077;&#1079;&#1077;&#1085;&#1090;&#1072;&#1094;&#1110;&#1111;\&#1059;%20&#1089;&#1074;&#1110;&#1090;&#1110;%20&#1072;&#1085;&#1090;&#1080;&#1095;&#1085;&#1086;&#1089;&#1090;&#1110;.pptx%23-1,23,&#1044;&#1045;&#1050;&#1054;&#1056;&#1040;&#1058;&#1048;&#1042;&#1053;&#1045;%20&#1052;&#1048;&#1057;&#1058;&#1045;&#1062;&#1058;&#1042;&#1054;%20%20&#1057;&#1090;&#1072;&#1088;&#1086;&#1076;&#1072;&#1074;&#1085;&#1100;&#1086;&#1111;%20&#1043;&#1088;&#1077;&#1094;&#1110;&#1111;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3.%20&#1059;%20&#1089;&#1074;&#1110;&#1090;&#1110;%20&#1072;&#1085;&#1090;&#1080;&#1095;&#1085;&#1086;&#1089;&#1090;&#1110;\&#1055;&#1088;&#1077;&#1079;&#1077;&#1085;&#1090;&#1072;&#1094;&#1110;&#1111;\&#1059;%20&#1089;&#1074;&#1110;&#1090;&#1110;%20&#1072;&#1085;&#1090;&#1080;&#1095;&#1085;&#1086;&#1089;&#1090;&#1110;.pptx%23-1,23,&#1044;&#1045;&#1050;&#1054;&#1056;&#1040;&#1058;&#1048;&#1042;&#1053;&#1045;%20&#1052;&#1048;&#1057;&#1058;&#1045;&#1062;&#1058;&#1042;&#1054;%20%20&#1057;&#1090;&#1072;&#1088;&#1086;&#1076;&#1072;&#1074;&#1085;&#1100;&#1086;&#1111;%20&#1043;&#1088;&#1077;&#1094;&#1110;&#1111;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3.%20&#1059;%20&#1089;&#1074;&#1110;&#1090;&#1110;%20&#1072;&#1085;&#1090;&#1080;&#1095;&#1085;&#1086;&#1089;&#1090;&#1110;\&#1055;&#1088;&#1077;&#1079;&#1077;&#1085;&#1090;&#1072;&#1094;&#1110;&#1111;\&#1059;%20&#1089;&#1074;&#1110;&#1090;&#1110;%20&#1072;&#1085;&#1090;&#1080;&#1095;&#1085;&#1086;&#1089;&#1090;&#1110;.pptx%23-1,24,%20&#1070;&#1074;&#1077;&#1083;&#1110;&#1088;&#1085;&#1077;%20&#1084;&#1080;&#1089;&#1090;&#1077;&#1094;&#1090;&#1074;&#1086;%20" TargetMode="Externa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323528" y="332656"/>
            <a:ext cx="8424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Геометричний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стиль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виник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Афінах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у ІХ ст. до н. е.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являв собою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поєднання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розписі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геометричних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елементів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На вазах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такий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орнамент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зазвичай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розташовували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смугами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наносили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темно-коричневим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лаком по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жовтому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тлу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глини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0" name="Picture 4" descr="https://upload.wikimedia.org/wikipedia/commons/thumb/7/77/Amphora_Athens_Louvre_A512.jpg/460px-Amphora_Athens_Louvre_A5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77072"/>
            <a:ext cx="1536270" cy="2564904"/>
          </a:xfrm>
          <a:prstGeom prst="rect">
            <a:avLst/>
          </a:prstGeom>
          <a:noFill/>
        </p:spPr>
      </p:pic>
      <p:pic>
        <p:nvPicPr>
          <p:cNvPr id="14342" name="Picture 6" descr="http://mypresentation.ru/documents/d96d2855bfc00dcd9248a28e6dd3ef5c/img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3789040"/>
            <a:ext cx="3816085" cy="2862064"/>
          </a:xfrm>
          <a:prstGeom prst="rect">
            <a:avLst/>
          </a:prstGeom>
          <a:noFill/>
        </p:spPr>
      </p:pic>
      <p:pic>
        <p:nvPicPr>
          <p:cNvPr id="14344" name="Picture 8" descr="http://900igr.net/datas/istorija/Vazopis-Drevnej-Gretsii/0006-006-Geometricheskij-sti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1322766"/>
            <a:ext cx="3384376" cy="2538282"/>
          </a:xfrm>
          <a:prstGeom prst="rect">
            <a:avLst/>
          </a:prstGeom>
          <a:noFill/>
        </p:spPr>
      </p:pic>
      <p:pic>
        <p:nvPicPr>
          <p:cNvPr id="14346" name="Picture 10" descr="http://ancientart.ru/wp-content/uploads/2013/03/%D0%9A%D1%80%D0%B0%D1%82%D0%B5%D1%80-%D0%B8%D1%82%D0%B0%D0%BB%D0%BE-%D0%B3%D0%B5%D0%BE%D0%BC%D0%B5%D1%82%D1%80%D0%B8%D1%87%D0%B5%D1%81%D0%BA%D0%BE%D0%B3%D0%BE-%D1%81%D1%82%D0%B8%D0%BB%D1%8F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7744" y="4077072"/>
            <a:ext cx="2348917" cy="2490703"/>
          </a:xfrm>
          <a:prstGeom prst="rect">
            <a:avLst/>
          </a:prstGeom>
          <a:noFill/>
        </p:spPr>
      </p:pic>
      <p:pic>
        <p:nvPicPr>
          <p:cNvPr id="14348" name="Picture 12" descr="http://interior-in.ru/images/Style/grec-antic/022398424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64088" y="1306128"/>
            <a:ext cx="2808312" cy="2405406"/>
          </a:xfrm>
          <a:prstGeom prst="rect">
            <a:avLst/>
          </a:prstGeom>
          <a:noFill/>
        </p:spPr>
      </p:pic>
      <p:sp>
        <p:nvSpPr>
          <p:cNvPr id="9" name="Кнопка дії: додому 8">
            <a:hlinkClick r:id="rId7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Кнопка дії: додому 9">
            <a:hlinkClick r:id="rId8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Кнопка дії: повернення 10">
            <a:hlinkClick r:id="rId9" action="ppaction://hlinkpres?slideindex=23&amp;slidetitle=ДЕКОРАТИВНЕ МИСТЕЦТВО  Стародавньої Греції" highlightClick="1"/>
          </p:cNvPr>
          <p:cNvSpPr/>
          <p:nvPr/>
        </p:nvSpPr>
        <p:spPr>
          <a:xfrm>
            <a:off x="8532440" y="5373216"/>
            <a:ext cx="394344" cy="548680"/>
          </a:xfrm>
          <a:prstGeom prst="actionButtonReturn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323528" y="188640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орієнталізуючого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стилю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набув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значного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поширення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 VII ст. до н. е.,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характерні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запозичені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Близького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Сходу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мотиви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зображеннями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грифів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сфінксів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левів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причому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будь-який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вільний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проміжок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заповнювався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малюнком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Основним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центром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виготовлення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кераміки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цьому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стилі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Коринф.</a:t>
            </a:r>
          </a:p>
        </p:txBody>
      </p:sp>
      <p:pic>
        <p:nvPicPr>
          <p:cNvPr id="12292" name="Picture 4" descr="http://edikst.ru/misc/i/gallery/23068/6110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484784"/>
            <a:ext cx="4015830" cy="2880320"/>
          </a:xfrm>
          <a:prstGeom prst="rect">
            <a:avLst/>
          </a:prstGeom>
          <a:noFill/>
        </p:spPr>
      </p:pic>
      <p:pic>
        <p:nvPicPr>
          <p:cNvPr id="12294" name="Picture 6" descr="http://s005.radikal.ru/i211/1001/ac/19b8361fb19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9" y="1484784"/>
            <a:ext cx="2952327" cy="3207962"/>
          </a:xfrm>
          <a:prstGeom prst="rect">
            <a:avLst/>
          </a:prstGeom>
          <a:noFill/>
        </p:spPr>
      </p:pic>
      <p:pic>
        <p:nvPicPr>
          <p:cNvPr id="12290" name="Picture 2" descr="http://www.studfiles.ru/html/2706/556/html_r5bSllelDu.aW45/htmlconvd-fvpm5Y47x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3573016"/>
            <a:ext cx="2064229" cy="3096344"/>
          </a:xfrm>
          <a:prstGeom prst="rect">
            <a:avLst/>
          </a:prstGeom>
          <a:noFill/>
        </p:spPr>
      </p:pic>
      <p:sp>
        <p:nvSpPr>
          <p:cNvPr id="8" name="Прямокутник 7"/>
          <p:cNvSpPr/>
          <p:nvPr/>
        </p:nvSpPr>
        <p:spPr>
          <a:xfrm>
            <a:off x="1043608" y="4725144"/>
            <a:ext cx="13394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КОРИНФ.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кутник 8"/>
          <p:cNvSpPr/>
          <p:nvPr/>
        </p:nvSpPr>
        <p:spPr>
          <a:xfrm>
            <a:off x="6300192" y="4365104"/>
            <a:ext cx="13394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КОРИНФ.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кутник 9"/>
          <p:cNvSpPr/>
          <p:nvPr/>
        </p:nvSpPr>
        <p:spPr>
          <a:xfrm>
            <a:off x="5220072" y="5589240"/>
            <a:ext cx="3600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Протокоринфська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ольпа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зображенням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тварин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сфінксів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Бл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 650—630рр.. до н. е. Лувр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Кнопка дії: додому 11">
            <a:hlinkClick r:id="rId5" action="ppaction://hlinkpres?slideindex=2&amp;slidetitle=Слайд 2" highlightClick="1"/>
          </p:cNvPr>
          <p:cNvSpPr/>
          <p:nvPr/>
        </p:nvSpPr>
        <p:spPr>
          <a:xfrm>
            <a:off x="8604448" y="6165304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Кнопка дії: додому 10">
            <a:hlinkClick r:id="rId6" action="ppaction://hlinkpres?slideindex=5&amp;slidetitle=Урок 3.  У світі античності" highlightClick="1"/>
          </p:cNvPr>
          <p:cNvSpPr/>
          <p:nvPr/>
        </p:nvSpPr>
        <p:spPr>
          <a:xfrm>
            <a:off x="8532440" y="544522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Кнопка дії: повернення 12">
            <a:hlinkClick r:id="rId7" action="ppaction://hlinkpres?slideindex=23&amp;slidetitle=ДЕКОРАТИВНЕ МИСТЕЦТВО  Стародавньої Греції" highlightClick="1"/>
          </p:cNvPr>
          <p:cNvSpPr/>
          <p:nvPr/>
        </p:nvSpPr>
        <p:spPr>
          <a:xfrm>
            <a:off x="8532440" y="4797152"/>
            <a:ext cx="394344" cy="548680"/>
          </a:xfrm>
          <a:prstGeom prst="actionButtonReturn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251520" y="260648"/>
            <a:ext cx="8712968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700" b="1" dirty="0" smtClean="0"/>
              <a:t>      </a:t>
            </a:r>
            <a:r>
              <a:rPr lang="ru-RU" sz="1700" b="1" dirty="0" err="1" smtClean="0">
                <a:latin typeface="Times New Roman" pitchFamily="18" charset="0"/>
                <a:cs typeface="Times New Roman" pitchFamily="18" charset="0"/>
              </a:rPr>
              <a:t>Чорнофігурний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стиль 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— один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основних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декоруванні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античних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ваз.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Чорні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фігури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орнаменти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чіткими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силуетами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вирізнялися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на природному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червоному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тлі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глини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. Для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передачі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дрібних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деталей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чорну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фарбу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зішкрябували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кольору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поверхні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Основними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центрами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цього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стилю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спочатку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Коринф,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потім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Афіни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особливої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популярності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набув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близько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VI ст. до н. е. (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хоча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існують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зразки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датовані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ІІ ст. до н. е.).</a:t>
            </a:r>
          </a:p>
        </p:txBody>
      </p:sp>
      <p:sp>
        <p:nvSpPr>
          <p:cNvPr id="11266" name="AutoShape 2" descr="https://youraudioguide.com/photo/ed644ba2a8c295e69863b9aa1a98226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8" name="AutoShape 4" descr="https://youraudioguide.com/photo/ed644ba2a8c295e69863b9aa1a98226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0" name="AutoShape 6" descr="https://youraudioguide.com/photo/ed644ba2a8c295e69863b9aa1a98226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2" name="AutoShape 8" descr="https://youraudioguide.com/photo/ed644ba2a8c295e69863b9aa1a98226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6" name="Picture 12" descr="http://media-2.web.britannica.com/eb-media/32/30432-004-B5FD66E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1988840"/>
            <a:ext cx="2736304" cy="3812188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1916832"/>
            <a:ext cx="2737782" cy="4100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кутник 11"/>
          <p:cNvSpPr/>
          <p:nvPr/>
        </p:nvSpPr>
        <p:spPr>
          <a:xfrm>
            <a:off x="3203848" y="6021288"/>
            <a:ext cx="31683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600" b="1" i="1" dirty="0" err="1" smtClean="0">
                <a:latin typeface="Times New Roman" pitchFamily="18" charset="0"/>
                <a:cs typeface="Times New Roman" pitchFamily="18" charset="0"/>
              </a:rPr>
              <a:t>Чорнофігурна</a:t>
            </a:r>
            <a:r>
              <a:rPr lang="ru-RU" altLang="ru-RU" sz="1600" b="1" i="1" dirty="0" smtClean="0">
                <a:latin typeface="Times New Roman" pitchFamily="18" charset="0"/>
                <a:cs typeface="Times New Roman" pitchFamily="18" charset="0"/>
              </a:rPr>
              <a:t> амфора «Геракл </a:t>
            </a:r>
            <a:r>
              <a:rPr lang="ru-RU" altLang="ru-RU" sz="1600" b="1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1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i="1" dirty="0" err="1" smtClean="0">
                <a:latin typeface="Times New Roman" pitchFamily="18" charset="0"/>
                <a:cs typeface="Times New Roman" pitchFamily="18" charset="0"/>
              </a:rPr>
              <a:t>Геріон</a:t>
            </a:r>
            <a:r>
              <a:rPr lang="ru-RU" altLang="ru-RU" sz="1600" b="1" i="1" dirty="0" smtClean="0">
                <a:latin typeface="Times New Roman" pitchFamily="18" charset="0"/>
                <a:cs typeface="Times New Roman" pitchFamily="18" charset="0"/>
              </a:rPr>
              <a:t>». </a:t>
            </a:r>
            <a:r>
              <a:rPr lang="ru-RU" altLang="ru-RU" sz="1600" b="1" i="1" dirty="0" err="1" smtClean="0">
                <a:latin typeface="Times New Roman" pitchFamily="18" charset="0"/>
                <a:cs typeface="Times New Roman" pitchFamily="18" charset="0"/>
              </a:rPr>
              <a:t>Бл</a:t>
            </a:r>
            <a:r>
              <a:rPr lang="ru-RU" altLang="ru-RU" sz="1600" b="1" i="1" dirty="0" smtClean="0">
                <a:latin typeface="Times New Roman" pitchFamily="18" charset="0"/>
                <a:cs typeface="Times New Roman" pitchFamily="18" charset="0"/>
              </a:rPr>
              <a:t>. 550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altLang="ru-RU" sz="1600" b="1" i="1" dirty="0" smtClean="0">
                <a:latin typeface="Times New Roman" pitchFamily="18" charset="0"/>
                <a:cs typeface="Times New Roman" pitchFamily="18" charset="0"/>
              </a:rPr>
              <a:t>540 </a:t>
            </a:r>
            <a:r>
              <a:rPr lang="ru-RU" altLang="ru-RU" sz="1600" b="1" i="1" dirty="0" err="1" smtClean="0"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altLang="ru-RU" sz="1600" b="1" i="1" dirty="0" smtClean="0">
                <a:latin typeface="Times New Roman" pitchFamily="18" charset="0"/>
                <a:cs typeface="Times New Roman" pitchFamily="18" charset="0"/>
              </a:rPr>
              <a:t>. до н. е.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78" name="Picture 14" descr="https://upload.wikimedia.org/wikipedia/uk/b/b3/Amasis_painter%2C_Terracotta_lekythos_%28oil_flask%29%2C_ca._550-530_B.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988840"/>
            <a:ext cx="2774203" cy="3578722"/>
          </a:xfrm>
          <a:prstGeom prst="rect">
            <a:avLst/>
          </a:prstGeom>
          <a:noFill/>
        </p:spPr>
      </p:pic>
      <p:sp>
        <p:nvSpPr>
          <p:cNvPr id="14" name="Прямокутник 13"/>
          <p:cNvSpPr/>
          <p:nvPr/>
        </p:nvSpPr>
        <p:spPr>
          <a:xfrm>
            <a:off x="179512" y="5373216"/>
            <a:ext cx="29158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« </a:t>
            </a:r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Лекіф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побутовими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сценами. </a:t>
            </a:r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Жінки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ткуть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на вертикальному </a:t>
            </a:r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верстаті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 », </a:t>
            </a:r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вазописець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Амасіс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 до 530 року до н.е.</a:t>
            </a:r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кутник 14"/>
          <p:cNvSpPr/>
          <p:nvPr/>
        </p:nvSpPr>
        <p:spPr>
          <a:xfrm>
            <a:off x="6372200" y="5780782"/>
            <a:ext cx="2771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Амфора </a:t>
            </a:r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розпис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на чернофигурном </a:t>
            </a:r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стилі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Амасіса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художник, </a:t>
            </a:r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бл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. 540 р. до н. е.</a:t>
            </a:r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Кнопка дії: додому 15">
            <a:hlinkClick r:id="rId5" action="ppaction://hlinkpres?slideindex=2&amp;slidetitle=Слайд 2" highlightClick="1"/>
          </p:cNvPr>
          <p:cNvSpPr/>
          <p:nvPr/>
        </p:nvSpPr>
        <p:spPr>
          <a:xfrm>
            <a:off x="8532440" y="5229200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7" name="Кнопка дії: додому 16">
            <a:hlinkClick r:id="rId6" action="ppaction://hlinkpres?slideindex=5&amp;slidetitle=Урок 3.  У світі античності" highlightClick="1"/>
          </p:cNvPr>
          <p:cNvSpPr/>
          <p:nvPr/>
        </p:nvSpPr>
        <p:spPr>
          <a:xfrm>
            <a:off x="8604448" y="4581128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Кнопка дії: повернення 17">
            <a:hlinkClick r:id="rId7" action="ppaction://hlinkpres?slideindex=23&amp;slidetitle=ДЕКОРАТИВНЕ МИСТЕЦТВО  Стародавньої Греції" highlightClick="1"/>
          </p:cNvPr>
          <p:cNvSpPr/>
          <p:nvPr/>
        </p:nvSpPr>
        <p:spPr>
          <a:xfrm>
            <a:off x="8604448" y="4005064"/>
            <a:ext cx="322336" cy="476672"/>
          </a:xfrm>
          <a:prstGeom prst="actionButtonReturn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8" name="Picture 8" descr="http://3.bp.blogspot.com/-n7m40gF5goE/VACbv-ccQJI/AAAAAAAAAGQ/mPPPWGAGTvE/s1600/Master_Ahil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268760"/>
            <a:ext cx="2880320" cy="3296504"/>
          </a:xfrm>
          <a:prstGeom prst="rect">
            <a:avLst/>
          </a:prstGeom>
          <a:noFill/>
        </p:spPr>
      </p:pic>
      <p:sp>
        <p:nvSpPr>
          <p:cNvPr id="4" name="Прямокутник 3"/>
          <p:cNvSpPr/>
          <p:nvPr/>
        </p:nvSpPr>
        <p:spPr>
          <a:xfrm>
            <a:off x="323528" y="260648"/>
            <a:ext cx="8496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Червонофігурний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стиль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з’явився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приблизно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 530 р. до н. е.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Афінах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проіснував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кінця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III ст. до н. е. Художники почали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зафарбовувати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чорним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кольором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тло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залишаючи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фігури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кольорі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самого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виробу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домальовуючи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деталі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58036" y="1124745"/>
            <a:ext cx="307815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кутник 6"/>
          <p:cNvSpPr/>
          <p:nvPr/>
        </p:nvSpPr>
        <p:spPr>
          <a:xfrm>
            <a:off x="6084168" y="4221088"/>
            <a:ext cx="27363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Червонофігурний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вазопис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«Юнак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жертовною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чашею».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Бл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. 480 р. до н. е.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http://cs621631.vk.me/v621631224/12b6c/aXxLSy89xK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3501008"/>
            <a:ext cx="2448272" cy="3087175"/>
          </a:xfrm>
          <a:prstGeom prst="rect">
            <a:avLst/>
          </a:prstGeom>
          <a:noFill/>
        </p:spPr>
      </p:pic>
      <p:sp>
        <p:nvSpPr>
          <p:cNvPr id="11" name="Прямокутник 10"/>
          <p:cNvSpPr/>
          <p:nvPr/>
        </p:nvSpPr>
        <p:spPr>
          <a:xfrm>
            <a:off x="467544" y="4509120"/>
            <a:ext cx="25202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460 р. до н.е.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Червонофігурний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кратер "Посейдон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Амімона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5436096" y="6021288"/>
            <a:ext cx="26408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Червонофігурний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стиль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розпису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посудини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Кнопка дії: назад 8">
            <a:hlinkClick r:id="rId5" action="ppaction://hlinkpres?slideindex=24&amp;slidetitle= Ювелірне мистецтво " highlightClick="1"/>
          </p:cNvPr>
          <p:cNvSpPr/>
          <p:nvPr/>
        </p:nvSpPr>
        <p:spPr>
          <a:xfrm>
            <a:off x="539552" y="5815584"/>
            <a:ext cx="826392" cy="637752"/>
          </a:xfrm>
          <a:prstGeom prst="actionButtonBackPrevious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Кнопка дії: додому 12">
            <a:hlinkClick r:id="rId6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4" name="Кнопка дії: додому 13">
            <a:hlinkClick r:id="rId7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306</Words>
  <Application>Microsoft Office PowerPoint</Application>
  <PresentationFormat>Екран (4:3)</PresentationFormat>
  <Paragraphs>15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Слайд 3</vt:lpstr>
      <vt:lpstr>Слайд 4</vt:lpstr>
    </vt:vector>
  </TitlesOfParts>
  <Company>DreamLair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13</cp:revision>
  <dcterms:created xsi:type="dcterms:W3CDTF">2017-02-08T16:58:08Z</dcterms:created>
  <dcterms:modified xsi:type="dcterms:W3CDTF">2017-02-26T22:11:22Z</dcterms:modified>
</cp:coreProperties>
</file>