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6" r:id="rId4"/>
    <p:sldId id="282" r:id="rId5"/>
    <p:sldId id="278" r:id="rId6"/>
    <p:sldId id="279" r:id="rId7"/>
    <p:sldId id="287" r:id="rId8"/>
    <p:sldId id="270" r:id="rId9"/>
    <p:sldId id="269" r:id="rId10"/>
    <p:sldId id="262" r:id="rId11"/>
    <p:sldId id="259" r:id="rId12"/>
    <p:sldId id="288" r:id="rId13"/>
    <p:sldId id="263" r:id="rId14"/>
    <p:sldId id="261" r:id="rId15"/>
    <p:sldId id="260" r:id="rId16"/>
    <p:sldId id="264" r:id="rId17"/>
    <p:sldId id="283" r:id="rId18"/>
    <p:sldId id="271" r:id="rId19"/>
    <p:sldId id="275" r:id="rId20"/>
    <p:sldId id="274" r:id="rId21"/>
    <p:sldId id="281" r:id="rId22"/>
    <p:sldId id="280" r:id="rId23"/>
    <p:sldId id="284" r:id="rId24"/>
    <p:sldId id="285" r:id="rId25"/>
    <p:sldId id="273" r:id="rId26"/>
    <p:sldId id="272" r:id="rId27"/>
    <p:sldId id="276" r:id="rId28"/>
    <p:sldId id="277" r:id="rId29"/>
    <p:sldId id="267" r:id="rId30"/>
    <p:sldId id="26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4905D1-CD46-4D12-A0AD-20F2B660DC04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E3B91-9146-4FDB-9777-A5BA72EC88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4905D1-CD46-4D12-A0AD-20F2B660DC04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E3B91-9146-4FDB-9777-A5BA72EC88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4905D1-CD46-4D12-A0AD-20F2B660DC04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E3B91-9146-4FDB-9777-A5BA72EC88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4905D1-CD46-4D12-A0AD-20F2B660DC04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E3B91-9146-4FDB-9777-A5BA72EC88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4905D1-CD46-4D12-A0AD-20F2B660DC04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E3B91-9146-4FDB-9777-A5BA72EC88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4905D1-CD46-4D12-A0AD-20F2B660DC04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E3B91-9146-4FDB-9777-A5BA72EC88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4905D1-CD46-4D12-A0AD-20F2B660DC04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E3B91-9146-4FDB-9777-A5BA72EC88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4905D1-CD46-4D12-A0AD-20F2B660DC04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E3B91-9146-4FDB-9777-A5BA72EC88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4905D1-CD46-4D12-A0AD-20F2B660DC04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E3B91-9146-4FDB-9777-A5BA72EC883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4905D1-CD46-4D12-A0AD-20F2B660DC04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E3B91-9146-4FDB-9777-A5BA72EC88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4905D1-CD46-4D12-A0AD-20F2B660DC04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E3B91-9146-4FDB-9777-A5BA72EC88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E4905D1-CD46-4D12-A0AD-20F2B660DC04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FFE3B91-9146-4FDB-9777-A5BA72EC883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monofilament.com.u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3dua.com.u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3dbanan.com.u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fr0vKHklWg&amp;list=PLRsdaYuX4RozlXZPBXVS5uoSm3_AY7lZa&amp;index=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565046"/>
          </a:xfrm>
        </p:spPr>
        <p:txBody>
          <a:bodyPr>
            <a:noAutofit/>
          </a:bodyPr>
          <a:lstStyle/>
          <a:p>
            <a:r>
              <a:rPr lang="it-IT" sz="5400" dirty="0" smtClean="0"/>
              <a:t>xyz printing </a:t>
            </a:r>
            <a:br>
              <a:rPr lang="it-IT" sz="5400" dirty="0" smtClean="0"/>
            </a:br>
            <a:r>
              <a:rPr lang="it-IT" sz="5400" dirty="0" smtClean="0"/>
              <a:t>da </a:t>
            </a:r>
            <a:r>
              <a:rPr lang="it-IT" sz="5400" dirty="0"/>
              <a:t>vinci 1.0 </a:t>
            </a:r>
            <a:r>
              <a:rPr lang="it-IT" sz="5400" dirty="0" smtClean="0"/>
              <a:t>pro 3 </a:t>
            </a:r>
            <a:r>
              <a:rPr lang="it-IT" sz="5400" dirty="0"/>
              <a:t>in 1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r>
              <a:rPr lang="uk-UA" dirty="0" smtClean="0"/>
              <a:t>Методист навчально-тренінгового центру </a:t>
            </a:r>
            <a:r>
              <a:rPr lang="en-US" dirty="0" smtClean="0"/>
              <a:t>STEM</a:t>
            </a:r>
            <a:r>
              <a:rPr lang="uk-UA" dirty="0" smtClean="0"/>
              <a:t>-освіти: Курас  Віталій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8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Заміна матеріалу друку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51993"/>
            <a:ext cx="3365208" cy="485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0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матеріалів для друку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 fontScale="92500" lnSpcReduction="20000"/>
          </a:bodyPr>
          <a:lstStyle/>
          <a:p>
            <a:pPr marL="128016" lvl="0" indent="0">
              <a:buNone/>
            </a:pPr>
            <a:r>
              <a:rPr lang="uk-UA" dirty="0" smtClean="0"/>
              <a:t>Стандартні матеріали:</a:t>
            </a:r>
          </a:p>
          <a:p>
            <a:pPr lvl="1"/>
            <a:r>
              <a:rPr lang="uk-UA" dirty="0" err="1" smtClean="0"/>
              <a:t>Abs</a:t>
            </a:r>
            <a:r>
              <a:rPr lang="uk-UA" dirty="0" smtClean="0"/>
              <a:t> </a:t>
            </a:r>
            <a:r>
              <a:rPr lang="uk-UA" dirty="0"/>
              <a:t>(</a:t>
            </a:r>
            <a:r>
              <a:rPr lang="uk-UA" dirty="0" err="1"/>
              <a:t>ecoABS</a:t>
            </a:r>
            <a:r>
              <a:rPr lang="uk-UA" dirty="0"/>
              <a:t>, ABS+, ABS </a:t>
            </a:r>
            <a:r>
              <a:rPr lang="uk-UA" dirty="0" err="1"/>
              <a:t>flex</a:t>
            </a:r>
            <a:r>
              <a:rPr lang="uk-UA" dirty="0"/>
              <a:t>, ABS </a:t>
            </a:r>
            <a:r>
              <a:rPr lang="uk-UA" dirty="0" err="1"/>
              <a:t>pro</a:t>
            </a:r>
            <a:r>
              <a:rPr lang="uk-UA" dirty="0"/>
              <a:t>)</a:t>
            </a:r>
            <a:endParaRPr lang="ru-RU" dirty="0"/>
          </a:p>
          <a:p>
            <a:pPr lvl="1"/>
            <a:r>
              <a:rPr lang="uk-UA" dirty="0"/>
              <a:t>PLA (PLA+)</a:t>
            </a:r>
            <a:endParaRPr lang="ru-RU" dirty="0"/>
          </a:p>
          <a:p>
            <a:pPr lvl="1"/>
            <a:r>
              <a:rPr lang="uk-UA" dirty="0" smtClean="0"/>
              <a:t>MBS</a:t>
            </a:r>
            <a:endParaRPr lang="ru-RU" dirty="0"/>
          </a:p>
          <a:p>
            <a:pPr lvl="1"/>
            <a:r>
              <a:rPr lang="uk-UA" dirty="0" err="1"/>
              <a:t>coPET</a:t>
            </a:r>
            <a:endParaRPr lang="ru-RU" dirty="0"/>
          </a:p>
          <a:p>
            <a:pPr lvl="1"/>
            <a:r>
              <a:rPr lang="uk-UA" dirty="0" smtClean="0"/>
              <a:t>HIPS</a:t>
            </a:r>
            <a:endParaRPr lang="ru-RU" dirty="0"/>
          </a:p>
          <a:p>
            <a:pPr lvl="1"/>
            <a:r>
              <a:rPr lang="uk-UA" dirty="0" smtClean="0"/>
              <a:t>SAN</a:t>
            </a:r>
          </a:p>
          <a:p>
            <a:pPr marL="128016" lvl="0" indent="0">
              <a:buNone/>
            </a:pPr>
            <a:r>
              <a:rPr lang="uk-UA" dirty="0" smtClean="0"/>
              <a:t>Інженерний пластик:</a:t>
            </a:r>
          </a:p>
          <a:p>
            <a:pPr lvl="1"/>
            <a:r>
              <a:rPr lang="uk-UA" dirty="0" smtClean="0"/>
              <a:t>ELASTAN</a:t>
            </a:r>
          </a:p>
          <a:p>
            <a:pPr lvl="1"/>
            <a:r>
              <a:rPr lang="uk-UA" dirty="0" err="1" smtClean="0"/>
              <a:t>Nylon</a:t>
            </a:r>
            <a:r>
              <a:rPr lang="uk-UA" dirty="0" smtClean="0"/>
              <a:t> </a:t>
            </a:r>
          </a:p>
          <a:p>
            <a:pPr lvl="1"/>
            <a:r>
              <a:rPr lang="uk-UA" dirty="0" smtClean="0"/>
              <a:t>ASA PBT</a:t>
            </a:r>
          </a:p>
          <a:p>
            <a:pPr lvl="1"/>
            <a:r>
              <a:rPr lang="uk-UA" dirty="0" smtClean="0"/>
              <a:t>ABS/PC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2097351" cy="182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6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Температурний режим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Сопло </a:t>
            </a:r>
            <a:r>
              <a:rPr lang="uk-UA" dirty="0" smtClean="0">
                <a:solidFill>
                  <a:srgbClr val="FF0000"/>
                </a:solidFill>
              </a:rPr>
              <a:t>170-240</a:t>
            </a:r>
            <a:r>
              <a:rPr lang="ru-RU" b="1" dirty="0">
                <a:solidFill>
                  <a:srgbClr val="FF0000"/>
                </a:solidFill>
              </a:rPr>
              <a:t>℃</a:t>
            </a:r>
            <a:r>
              <a:rPr lang="ru-RU" b="1" dirty="0"/>
              <a:t> </a:t>
            </a:r>
            <a:endParaRPr lang="uk-UA" dirty="0" smtClean="0"/>
          </a:p>
          <a:p>
            <a:r>
              <a:rPr lang="uk-UA" dirty="0" smtClean="0"/>
              <a:t>Платформа </a:t>
            </a:r>
            <a:r>
              <a:rPr lang="uk-UA" dirty="0" smtClean="0">
                <a:solidFill>
                  <a:srgbClr val="FF0000"/>
                </a:solidFill>
              </a:rPr>
              <a:t>41-90</a:t>
            </a:r>
            <a:r>
              <a:rPr lang="ru-RU" b="1" dirty="0">
                <a:solidFill>
                  <a:srgbClr val="FF0000"/>
                </a:solidFill>
              </a:rPr>
              <a:t>℃</a:t>
            </a:r>
            <a:r>
              <a:rPr lang="ru-RU" b="1" dirty="0"/>
              <a:t> </a:t>
            </a:r>
            <a:endParaRPr lang="uk-UA" dirty="0" smtClean="0"/>
          </a:p>
          <a:p>
            <a:r>
              <a:rPr lang="uk-UA" dirty="0" smtClean="0"/>
              <a:t>Видалення нитки </a:t>
            </a:r>
            <a:r>
              <a:rPr lang="uk-UA" dirty="0" smtClean="0">
                <a:solidFill>
                  <a:srgbClr val="FF0000"/>
                </a:solidFill>
              </a:rPr>
              <a:t>170-240</a:t>
            </a:r>
            <a:r>
              <a:rPr lang="ru-RU" b="1" dirty="0">
                <a:solidFill>
                  <a:srgbClr val="FF0000"/>
                </a:solidFill>
              </a:rPr>
              <a:t>℃</a:t>
            </a:r>
            <a:r>
              <a:rPr lang="ru-RU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247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>
                <a:effectLst/>
                <a:hlinkClick r:id="rId2"/>
              </a:rPr>
              <a:t>https://monofilament.com.ua</a:t>
            </a:r>
            <a:r>
              <a:rPr lang="ru-RU" u="sng" dirty="0" smtClean="0">
                <a:effectLst/>
                <a:hlinkClick r:id="rId2"/>
              </a:rPr>
              <a:t>/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1124744"/>
            <a:ext cx="8136904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940966"/>
          </a:xfrm>
        </p:spPr>
        <p:txBody>
          <a:bodyPr>
            <a:normAutofit/>
          </a:bodyPr>
          <a:lstStyle/>
          <a:p>
            <a:r>
              <a:rPr lang="ru-RU" u="sng" dirty="0">
                <a:effectLst/>
                <a:hlinkClick r:id="rId2"/>
              </a:rPr>
              <a:t>https://3dua.com.ua</a:t>
            </a:r>
            <a:r>
              <a:rPr lang="ru-RU" u="sng" dirty="0" smtClean="0">
                <a:effectLst/>
                <a:hlinkClick r:id="rId2"/>
              </a:rPr>
              <a:t>/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1052736"/>
            <a:ext cx="8394898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>
                <a:effectLst/>
                <a:hlinkClick r:id="rId2"/>
              </a:rPr>
              <a:t>https://3dbanan.com.ua</a:t>
            </a:r>
            <a:r>
              <a:rPr lang="ru-RU" u="sng" dirty="0" smtClean="0">
                <a:effectLst/>
                <a:hlinkClick r:id="rId2"/>
              </a:rPr>
              <a:t>/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560" y="1124744"/>
            <a:ext cx="8322890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/>
              </a:rPr>
              <a:t>Принцип дії </a:t>
            </a:r>
            <a:r>
              <a:rPr lang="it-IT" sz="4400" dirty="0">
                <a:effectLst/>
              </a:rPr>
              <a:t>xyz printing </a:t>
            </a:r>
            <a:r>
              <a:rPr lang="it-IT" sz="4400" dirty="0" smtClean="0">
                <a:effectLst/>
              </a:rPr>
              <a:t>da </a:t>
            </a:r>
            <a:r>
              <a:rPr lang="it-IT" sz="4400" dirty="0">
                <a:effectLst/>
              </a:rPr>
              <a:t>vinci</a:t>
            </a:r>
            <a:r>
              <a:rPr lang="uk-UA" dirty="0" smtClean="0">
                <a:effectLst/>
              </a:rPr>
              <a:t> </a:t>
            </a:r>
            <a:endParaRPr lang="ru-RU" dirty="0"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32809"/>
            <a:ext cx="3024336" cy="556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2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Сканування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Технологія:</a:t>
            </a:r>
          </a:p>
          <a:p>
            <a:pPr lvl="1"/>
            <a:r>
              <a:rPr lang="uk-UA" dirty="0" smtClean="0"/>
              <a:t>Лазерна тріангуляція(точкове створення сітки)</a:t>
            </a:r>
          </a:p>
          <a:p>
            <a:r>
              <a:rPr lang="uk-UA" dirty="0" smtClean="0"/>
              <a:t>Розмір об'єкта:</a:t>
            </a:r>
          </a:p>
          <a:p>
            <a:pPr lvl="1"/>
            <a:r>
              <a:rPr lang="uk-UA" dirty="0" smtClean="0"/>
              <a:t>До 15 см</a:t>
            </a:r>
          </a:p>
          <a:p>
            <a:r>
              <a:rPr lang="uk-UA" dirty="0" smtClean="0"/>
              <a:t>Вага:</a:t>
            </a:r>
          </a:p>
          <a:p>
            <a:pPr lvl="1"/>
            <a:r>
              <a:rPr lang="uk-UA" dirty="0" smtClean="0"/>
              <a:t>До 3 кг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3404727" cy="322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397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/>
              </a:rPr>
              <a:t>Головне вікно програми </a:t>
            </a:r>
            <a:r>
              <a:rPr lang="uk-UA" dirty="0" err="1" smtClean="0">
                <a:effectLst/>
              </a:rPr>
              <a:t>XYZscan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13" y="1484784"/>
            <a:ext cx="776553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252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 сканування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Куб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1988840"/>
            <a:ext cx="727280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9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3D-</a:t>
            </a:r>
            <a:r>
              <a:rPr lang="uk-UA" dirty="0" smtClean="0">
                <a:cs typeface="Times New Roman" panose="02020603050405020304" pitchFamily="18" charset="0"/>
              </a:rPr>
              <a:t>принтер – пристрій, що створює об’ємні об</a:t>
            </a:r>
            <a:r>
              <a:rPr lang="uk-UA" dirty="0">
                <a:cs typeface="Times New Roman" panose="02020603050405020304" pitchFamily="18" charset="0"/>
              </a:rPr>
              <a:t>’</a:t>
            </a:r>
            <a:r>
              <a:rPr lang="uk-UA" dirty="0" smtClean="0">
                <a:cs typeface="Times New Roman" panose="02020603050405020304" pitchFamily="18" charset="0"/>
              </a:rPr>
              <a:t>єкти.</a:t>
            </a:r>
            <a:endParaRPr lang="en-US" dirty="0" smtClean="0">
              <a:cs typeface="Times New Roman" panose="02020603050405020304" pitchFamily="18" charset="0"/>
            </a:endParaRPr>
          </a:p>
          <a:p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44481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8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 сканування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988840"/>
            <a:ext cx="763284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93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Хід сканування: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37" y="1700808"/>
            <a:ext cx="5769723" cy="394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244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Правила сканування об'єктів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r>
              <a:rPr lang="uk-UA" dirty="0" smtClean="0"/>
              <a:t>Положення об'єкту:</a:t>
            </a:r>
          </a:p>
          <a:p>
            <a:pPr lvl="1"/>
            <a:r>
              <a:rPr lang="uk-UA" dirty="0" smtClean="0"/>
              <a:t>По центру обертального столу.</a:t>
            </a:r>
          </a:p>
          <a:p>
            <a:r>
              <a:rPr lang="uk-UA" dirty="0" smtClean="0"/>
              <a:t>Характеристики об'єктів:</a:t>
            </a:r>
          </a:p>
          <a:p>
            <a:pPr lvl="1"/>
            <a:r>
              <a:rPr lang="uk-UA" dirty="0" smtClean="0"/>
              <a:t>Не прозорі;</a:t>
            </a:r>
          </a:p>
          <a:p>
            <a:pPr lvl="1"/>
            <a:r>
              <a:rPr lang="uk-UA" dirty="0" smtClean="0"/>
              <a:t>Об'єкти зі світлою поверхнею;</a:t>
            </a:r>
          </a:p>
          <a:p>
            <a:pPr lvl="1"/>
            <a:r>
              <a:rPr lang="uk-UA" dirty="0" smtClean="0"/>
              <a:t>Об'єкти без гострих кутів;</a:t>
            </a:r>
          </a:p>
          <a:p>
            <a:pPr lvl="1"/>
            <a:r>
              <a:rPr lang="uk-UA" dirty="0" smtClean="0"/>
              <a:t>Об'єкти, що не рухаються.</a:t>
            </a:r>
          </a:p>
        </p:txBody>
      </p:sp>
    </p:spTree>
    <p:extLst>
      <p:ext uri="{BB962C8B-B14F-4D97-AF65-F5344CB8AC3E}">
        <p14:creationId xmlns:p14="http://schemas.microsoft.com/office/powerpoint/2010/main" val="1534400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Друкування в </a:t>
            </a:r>
            <a:r>
              <a:rPr lang="en-US" dirty="0" smtClean="0"/>
              <a:t>XYZ Ware Pro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16341"/>
            <a:ext cx="4266794" cy="37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044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Формати моделі для друку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STL </a:t>
            </a:r>
            <a:endParaRPr lang="en-US" dirty="0" smtClean="0"/>
          </a:p>
          <a:p>
            <a:r>
              <a:rPr lang="en-US" dirty="0" smtClean="0"/>
              <a:t>3W</a:t>
            </a:r>
          </a:p>
          <a:p>
            <a:r>
              <a:rPr lang="en-US" dirty="0" smtClean="0"/>
              <a:t>OBJ</a:t>
            </a:r>
          </a:p>
          <a:p>
            <a:r>
              <a:rPr lang="en-US" dirty="0" smtClean="0"/>
              <a:t>3MF</a:t>
            </a:r>
            <a:endParaRPr lang="en-US" dirty="0"/>
          </a:p>
          <a:p>
            <a:r>
              <a:rPr lang="en-US" dirty="0" smtClean="0"/>
              <a:t>X3G</a:t>
            </a:r>
            <a:endParaRPr lang="en-US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1504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56360"/>
            <a:ext cx="2318930" cy="107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561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Головне вікно програми </a:t>
            </a:r>
            <a:r>
              <a:rPr lang="en-US" dirty="0" err="1" smtClean="0"/>
              <a:t>XYZWare</a:t>
            </a:r>
            <a:r>
              <a:rPr lang="en-US" dirty="0" smtClean="0"/>
              <a:t> Pro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849737"/>
            <a:ext cx="7499350" cy="399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529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Налаштування параметрів друку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849737"/>
            <a:ext cx="7499350" cy="399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058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Друкування декількох деталей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849737"/>
            <a:ext cx="7499350" cy="399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321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81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err="1">
                <a:effectLst/>
              </a:rPr>
              <a:t>Timelapse</a:t>
            </a:r>
            <a:r>
              <a:rPr lang="en-US" sz="3100" dirty="0">
                <a:effectLst/>
              </a:rPr>
              <a:t> of 3D Printing a Residual-Current Device's Enclosure on </a:t>
            </a:r>
            <a:r>
              <a:rPr lang="en-US" sz="3100" dirty="0" err="1">
                <a:effectLst/>
              </a:rPr>
              <a:t>Zortrax</a:t>
            </a:r>
            <a:r>
              <a:rPr lang="en-US" sz="3100" dirty="0">
                <a:effectLst/>
              </a:rPr>
              <a:t> </a:t>
            </a:r>
            <a:r>
              <a:rPr lang="en-US" sz="3100" dirty="0" err="1" smtClean="0">
                <a:effectLst/>
              </a:rPr>
              <a:t>Inkspire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https://www.youtube.com/watch?v=Kfr0vKHklWg&amp;list=PLRsdaYuX4RozlXZPBXVS5uoSm3_AY7lZa&amp;index=1</a:t>
            </a:r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4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 марки </a:t>
            </a:r>
            <a:r>
              <a:rPr 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vinci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Марка </a:t>
            </a:r>
            <a:r>
              <a:rPr lang="it-IT" dirty="0" smtClean="0"/>
              <a:t>DA VINCI</a:t>
            </a:r>
            <a:r>
              <a:rPr lang="uk-UA" dirty="0" smtClean="0"/>
              <a:t> вперше випущено в 2014 році.</a:t>
            </a:r>
          </a:p>
          <a:p>
            <a:r>
              <a:rPr lang="uk-UA" dirty="0" smtClean="0"/>
              <a:t>Поставляється в складеному вигляді.</a:t>
            </a:r>
          </a:p>
          <a:p>
            <a:r>
              <a:rPr lang="uk-UA" dirty="0" smtClean="0"/>
              <a:t>Система є закритою, де прихована нитка.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580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Використані інтернет-джерела: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r>
              <a:rPr lang="ru-RU" smtClean="0"/>
              <a:t>https</a:t>
            </a:r>
            <a:r>
              <a:rPr lang="ru-RU" dirty="0"/>
              <a:t>://</a:t>
            </a:r>
            <a:r>
              <a:rPr lang="ru-RU" dirty="0" smtClean="0"/>
              <a:t>monofilament.com.ua</a:t>
            </a:r>
            <a:r>
              <a:rPr lang="ru-RU" dirty="0"/>
              <a:t>/</a:t>
            </a:r>
            <a:endParaRPr lang="uk-UA" dirty="0"/>
          </a:p>
          <a:p>
            <a:r>
              <a:rPr lang="ru-RU" dirty="0"/>
              <a:t>https://</a:t>
            </a:r>
            <a:r>
              <a:rPr lang="ru-RU" dirty="0" smtClean="0"/>
              <a:t>3dua.com.ua/</a:t>
            </a:r>
          </a:p>
          <a:p>
            <a:r>
              <a:rPr lang="ru-RU" dirty="0"/>
              <a:t>https://3dbanan.com.ua/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3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Можливості </a:t>
            </a:r>
            <a:r>
              <a:rPr lang="en-US" dirty="0" smtClean="0"/>
              <a:t>XYZ Printing da </a:t>
            </a:r>
            <a:r>
              <a:rPr lang="en-US" dirty="0" err="1" smtClean="0"/>
              <a:t>vinci</a:t>
            </a:r>
            <a:r>
              <a:rPr lang="en-US" dirty="0" smtClean="0"/>
              <a:t> Pro 3 in 1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Друкування об'єктів;</a:t>
            </a:r>
            <a:endParaRPr lang="uk-UA" dirty="0"/>
          </a:p>
          <a:p>
            <a:r>
              <a:rPr lang="uk-UA" dirty="0"/>
              <a:t>Сканування </a:t>
            </a:r>
            <a:r>
              <a:rPr lang="uk-UA" dirty="0" smtClean="0"/>
              <a:t>об'єктів;</a:t>
            </a:r>
          </a:p>
          <a:p>
            <a:r>
              <a:rPr lang="uk-UA" dirty="0" smtClean="0"/>
              <a:t>Лазерне гравіювання;</a:t>
            </a:r>
          </a:p>
          <a:p>
            <a:r>
              <a:rPr lang="uk-UA" dirty="0" smtClean="0"/>
              <a:t>Сканування обличчя;</a:t>
            </a:r>
          </a:p>
          <a:p>
            <a:r>
              <a:rPr lang="uk-UA" dirty="0" smtClean="0"/>
              <a:t>Використання двох типів матеріалів для друку(</a:t>
            </a:r>
            <a:r>
              <a:rPr lang="en-US" dirty="0" smtClean="0"/>
              <a:t>ABS, PLA</a:t>
            </a:r>
            <a:r>
              <a:rPr lang="uk-UA" dirty="0" smtClean="0"/>
              <a:t>);</a:t>
            </a:r>
          </a:p>
          <a:p>
            <a:r>
              <a:rPr lang="uk-UA" dirty="0" smtClean="0"/>
              <a:t>Нагрівальна платформа;</a:t>
            </a:r>
          </a:p>
          <a:p>
            <a:r>
              <a:rPr lang="uk-UA" dirty="0" smtClean="0"/>
              <a:t>Підключення до інтернету.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00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Дисплей та панель </a:t>
            </a:r>
            <a:r>
              <a:rPr lang="uk-UA" dirty="0" smtClean="0"/>
              <a:t>керування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24" y="2636912"/>
            <a:ext cx="8220113" cy="20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59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Порт та кнопки живлення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52623"/>
            <a:ext cx="4964385" cy="425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74776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69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Інші продукти від </a:t>
            </a:r>
            <a:r>
              <a:rPr lang="it-IT" sz="4400" dirty="0"/>
              <a:t>xyz </a:t>
            </a:r>
            <a:r>
              <a:rPr lang="it-IT" sz="4400" dirty="0" smtClean="0"/>
              <a:t>printing</a:t>
            </a:r>
            <a:br>
              <a:rPr lang="it-IT" sz="4400" dirty="0" smtClean="0"/>
            </a:br>
            <a:r>
              <a:rPr lang="en-US" dirty="0" smtClean="0">
                <a:effectLst/>
              </a:rPr>
              <a:t>da </a:t>
            </a:r>
            <a:r>
              <a:rPr lang="en-US" dirty="0">
                <a:effectLst/>
              </a:rPr>
              <a:t>Vinci 2.0 Duo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Область друку</a:t>
            </a:r>
          </a:p>
          <a:p>
            <a:r>
              <a:rPr lang="uk-UA" dirty="0" smtClean="0"/>
              <a:t>150х200х200</a:t>
            </a:r>
          </a:p>
          <a:p>
            <a:r>
              <a:rPr lang="uk-UA" dirty="0" smtClean="0"/>
              <a:t>Матеріал друку</a:t>
            </a:r>
          </a:p>
          <a:p>
            <a:r>
              <a:rPr lang="en-US" dirty="0" smtClean="0"/>
              <a:t>ABS, PLA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3338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26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Інші продукти від </a:t>
            </a:r>
            <a:r>
              <a:rPr lang="it-IT" sz="4400" dirty="0"/>
              <a:t>xyz printing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XYZ Printing</a:t>
            </a:r>
            <a:r>
              <a:rPr lang="uk-UA" dirty="0" smtClean="0"/>
              <a:t> </a:t>
            </a:r>
            <a:r>
              <a:rPr lang="ru-RU" dirty="0" err="1" smtClean="0"/>
              <a:t>da</a:t>
            </a:r>
            <a:r>
              <a:rPr lang="ru-RU" dirty="0" smtClean="0"/>
              <a:t> </a:t>
            </a:r>
            <a:r>
              <a:rPr lang="ru-RU" dirty="0" err="1"/>
              <a:t>Vinci</a:t>
            </a:r>
            <a:r>
              <a:rPr lang="ru-RU" dirty="0"/>
              <a:t> </a:t>
            </a:r>
            <a:r>
              <a:rPr lang="ru-RU" dirty="0" err="1" smtClean="0"/>
              <a:t>nano</a:t>
            </a:r>
            <a:endParaRPr lang="uk-UA" dirty="0" smtClean="0"/>
          </a:p>
          <a:p>
            <a:pPr lvl="1"/>
            <a:r>
              <a:rPr lang="uk-UA" dirty="0" smtClean="0"/>
              <a:t>Довжина 27 см</a:t>
            </a:r>
          </a:p>
          <a:p>
            <a:pPr lvl="1"/>
            <a:r>
              <a:rPr lang="uk-UA" dirty="0" smtClean="0"/>
              <a:t>Ширина 33 см</a:t>
            </a:r>
          </a:p>
          <a:p>
            <a:pPr lvl="1"/>
            <a:r>
              <a:rPr lang="uk-UA" dirty="0" smtClean="0"/>
              <a:t>Висота 35 см</a:t>
            </a:r>
          </a:p>
          <a:p>
            <a:pPr lvl="1"/>
            <a:r>
              <a:rPr lang="uk-UA" dirty="0" smtClean="0"/>
              <a:t>Вага 5 кг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24033"/>
            <a:ext cx="2736304" cy="379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0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Інші продукти від </a:t>
            </a:r>
            <a:r>
              <a:rPr lang="it-IT" sz="4400" dirty="0"/>
              <a:t>xyz printing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XYZprinting</a:t>
            </a:r>
            <a:r>
              <a:rPr lang="uk-UA" dirty="0"/>
              <a:t> </a:t>
            </a:r>
            <a:r>
              <a:rPr lang="ru-RU" dirty="0" err="1"/>
              <a:t>da</a:t>
            </a:r>
            <a:r>
              <a:rPr lang="ru-RU" dirty="0"/>
              <a:t> </a:t>
            </a:r>
            <a:r>
              <a:rPr lang="ru-RU" dirty="0" err="1" smtClean="0"/>
              <a:t>Vinci</a:t>
            </a:r>
            <a:r>
              <a:rPr lang="ru-RU" dirty="0" smtClean="0"/>
              <a:t> </a:t>
            </a:r>
            <a:r>
              <a:rPr lang="en-US" dirty="0"/>
              <a:t>3D-</a:t>
            </a:r>
            <a:r>
              <a:rPr lang="ru-RU" dirty="0" smtClean="0"/>
              <a:t>ручка</a:t>
            </a:r>
            <a:endParaRPr lang="uk-UA" dirty="0" smtClean="0"/>
          </a:p>
          <a:p>
            <a:pPr lvl="1"/>
            <a:r>
              <a:rPr lang="uk-UA" dirty="0" smtClean="0"/>
              <a:t>Висота 18 см</a:t>
            </a:r>
          </a:p>
          <a:p>
            <a:pPr lvl="1"/>
            <a:r>
              <a:rPr lang="uk-UA" dirty="0" smtClean="0"/>
              <a:t>Ширина 2 см</a:t>
            </a:r>
          </a:p>
          <a:p>
            <a:pPr lvl="1"/>
            <a:r>
              <a:rPr lang="uk-UA" dirty="0" smtClean="0"/>
              <a:t>Довжина 2 см</a:t>
            </a:r>
            <a:endParaRPr lang="ru-RU" dirty="0"/>
          </a:p>
        </p:txBody>
      </p:sp>
      <p:pic>
        <p:nvPicPr>
          <p:cNvPr id="4" name="Рисунок 3" descr="C:\Users\1\Desktop\3 де ручка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2088232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2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730</TotalTime>
  <Words>332</Words>
  <Application>Microsoft Office PowerPoint</Application>
  <PresentationFormat>Экран (4:3)</PresentationFormat>
  <Paragraphs>92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Солнцестояние</vt:lpstr>
      <vt:lpstr>xyz printing  da vinci 1.0 pro 3 in 1 </vt:lpstr>
      <vt:lpstr>Презентация PowerPoint</vt:lpstr>
      <vt:lpstr>Історія марки da vinci </vt:lpstr>
      <vt:lpstr>Можливості XYZ Printing da vinci Pro 3 in 1 </vt:lpstr>
      <vt:lpstr>Дисплей та панель керування</vt:lpstr>
      <vt:lpstr>Порт та кнопки живлення</vt:lpstr>
      <vt:lpstr>Інші продукти від xyz printing da Vinci 2.0 Duo</vt:lpstr>
      <vt:lpstr>Інші продукти від xyz printing</vt:lpstr>
      <vt:lpstr>Інші продукти від xyz printing</vt:lpstr>
      <vt:lpstr>Заміна матеріалу друку</vt:lpstr>
      <vt:lpstr>Типи матеріалів для друку</vt:lpstr>
      <vt:lpstr>Температурний режим</vt:lpstr>
      <vt:lpstr>https://monofilament.com.ua/</vt:lpstr>
      <vt:lpstr>https://3dua.com.ua/</vt:lpstr>
      <vt:lpstr>https://3dbanan.com.ua/</vt:lpstr>
      <vt:lpstr>Принцип дії xyz printing da vinci </vt:lpstr>
      <vt:lpstr>Сканування</vt:lpstr>
      <vt:lpstr>Головне вікно програми XYZscan</vt:lpstr>
      <vt:lpstr>Результат сканування </vt:lpstr>
      <vt:lpstr>Результат сканування</vt:lpstr>
      <vt:lpstr>Хід сканування:</vt:lpstr>
      <vt:lpstr>Правила сканування об'єктів</vt:lpstr>
      <vt:lpstr>Друкування в XYZ Ware Pro</vt:lpstr>
      <vt:lpstr>Формати моделі для друку</vt:lpstr>
      <vt:lpstr>Головне вікно програми XYZWare Pro</vt:lpstr>
      <vt:lpstr>Налаштування параметрів друку</vt:lpstr>
      <vt:lpstr>Друкування декількох деталей</vt:lpstr>
      <vt:lpstr>Презентация PowerPoint</vt:lpstr>
      <vt:lpstr>Timelapse of 3D Printing a Residual-Current Device's Enclosure on Zortrax Inkspire</vt:lpstr>
      <vt:lpstr>Використані інтернет-джерела: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39</cp:revision>
  <dcterms:created xsi:type="dcterms:W3CDTF">2019-08-23T05:43:46Z</dcterms:created>
  <dcterms:modified xsi:type="dcterms:W3CDTF">2019-09-04T06:41:38Z</dcterms:modified>
</cp:coreProperties>
</file>