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7" r:id="rId2"/>
    <p:sldId id="299" r:id="rId3"/>
    <p:sldId id="276" r:id="rId4"/>
    <p:sldId id="307" r:id="rId5"/>
    <p:sldId id="306" r:id="rId6"/>
    <p:sldId id="305" r:id="rId7"/>
    <p:sldId id="300" r:id="rId8"/>
    <p:sldId id="302" r:id="rId9"/>
    <p:sldId id="303" r:id="rId10"/>
    <p:sldId id="301" r:id="rId11"/>
    <p:sldId id="304" r:id="rId12"/>
    <p:sldId id="308" r:id="rId13"/>
    <p:sldId id="315" r:id="rId14"/>
    <p:sldId id="31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14" autoAdjust="0"/>
    <p:restoredTop sz="94048" autoAdjust="0"/>
  </p:normalViewPr>
  <p:slideViewPr>
    <p:cSldViewPr>
      <p:cViewPr varScale="1">
        <p:scale>
          <a:sx n="105" d="100"/>
          <a:sy n="105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9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AC7FF-AF46-4DC0-AA5B-966607FC43C2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EAE7D-C680-4FB2-8F0E-9B56FAB45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EBF8BB9-D97B-446B-BB77-23474D43F80E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D56C-0F2E-419D-A736-142C819B5E3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F34C-3773-45C5-9CAD-14D291B2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D56C-0F2E-419D-A736-142C819B5E3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F34C-3773-45C5-9CAD-14D291B2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D56C-0F2E-419D-A736-142C819B5E3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F34C-3773-45C5-9CAD-14D291B2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D56C-0F2E-419D-A736-142C819B5E3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F34C-3773-45C5-9CAD-14D291B2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D56C-0F2E-419D-A736-142C819B5E3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F34C-3773-45C5-9CAD-14D291B2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D56C-0F2E-419D-A736-142C819B5E3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F34C-3773-45C5-9CAD-14D291B2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D56C-0F2E-419D-A736-142C819B5E3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F34C-3773-45C5-9CAD-14D291B2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D56C-0F2E-419D-A736-142C819B5E3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F34C-3773-45C5-9CAD-14D291B2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D56C-0F2E-419D-A736-142C819B5E3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F34C-3773-45C5-9CAD-14D291B2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D56C-0F2E-419D-A736-142C819B5E3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F34C-3773-45C5-9CAD-14D291B2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D56C-0F2E-419D-A736-142C819B5E3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F34C-3773-45C5-9CAD-14D291B2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000">
              <a:srgbClr val="00B0F0"/>
            </a:gs>
            <a:gs pos="13000">
              <a:srgbClr val="0070C0"/>
            </a:gs>
            <a:gs pos="50000">
              <a:srgbClr val="FFFF00"/>
            </a:gs>
            <a:gs pos="52000">
              <a:srgbClr val="92D050"/>
            </a:gs>
            <a:gs pos="56000">
              <a:srgbClr val="FFFF00"/>
            </a:gs>
            <a:gs pos="90000">
              <a:srgbClr val="FFC000"/>
            </a:gs>
            <a:gs pos="71001">
              <a:srgbClr val="FFC000"/>
            </a:gs>
            <a:gs pos="46000">
              <a:srgbClr val="92D050"/>
            </a:gs>
            <a:gs pos="100000">
              <a:srgbClr val="55261C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9D56C-0F2E-419D-A736-142C819B5E3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0F34C-3773-45C5-9CAD-14D291B2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kaboo.ua/" TargetMode="External"/><Relationship Id="rId2" Type="http://schemas.openxmlformats.org/officeDocument/2006/relationships/hyperlink" Target="http://www.google.com.u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azlov.ne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3504" y="5500702"/>
            <a:ext cx="3429024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Чередніченко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Наталія Степанівна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вихователь групи продовженого дня,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Білозірська</a:t>
            </a:r>
            <a:r>
              <a:rPr lang="uk-UA" sz="1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ЗОШ І-ІІ ступенів №2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357430"/>
            <a:ext cx="621510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 спочатку, що потім</a:t>
            </a:r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 казок</a:t>
            </a:r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uk-UA" sz="4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k8y1s2s8k5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42853"/>
            <a:ext cx="4536505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068_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5528" y="3284984"/>
            <a:ext cx="406896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Владислав Ерко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84984"/>
            <a:ext cx="4499992" cy="332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967536" y="0"/>
            <a:ext cx="41764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Як звали головних героїв?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Хто автор цієї казки?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10_Cinderella_Cinderella&amp;Fai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212976"/>
            <a:ext cx="5221244" cy="35021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420888"/>
            <a:ext cx="3565060" cy="4294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large_81000000094297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3" y="142852"/>
            <a:ext cx="5221244" cy="29981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79512" y="123110"/>
            <a:ext cx="35638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Відгадайте назву казки.</a:t>
            </a:r>
            <a:br>
              <a:rPr kumimoji="0" lang="uk-UA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kumimoji="0" lang="uk-UA" sz="32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її автор?</a:t>
            </a:r>
            <a:endParaRPr kumimoji="0" lang="uk-UA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119877_w640_h640_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514806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74218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32656"/>
            <a:ext cx="3456384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504056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627784" y="5943882"/>
            <a:ext cx="6336704" cy="72547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Що це за казка і хто її автор?</a:t>
            </a:r>
            <a:endParaRPr kumimoji="0" lang="uk-UA" sz="4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733246"/>
            <a:ext cx="7572428" cy="61247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Список використаних джерел: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Н.М.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Бібік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Н.І.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Підгорна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Комплект «Що спочатку, що потім».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Інтернет-ресурси</a:t>
            </a: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hlinkClick r:id="rId2"/>
              </a:rPr>
              <a:t> </a:t>
            </a:r>
            <a:r>
              <a:rPr lang="en-US" sz="2800" dirty="0" smtClean="0">
                <a:hlinkClick r:id="rId2"/>
              </a:rPr>
              <a:t>http://www.google.com.ua</a:t>
            </a:r>
            <a:endParaRPr lang="uk-UA" sz="28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hlinkClick r:id="rId3"/>
              </a:rPr>
              <a:t>http://images.yakaboo.ua</a:t>
            </a:r>
            <a:endParaRPr lang="uk-UA" sz="28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hlinkClick r:id="rId4"/>
              </a:rPr>
              <a:t>http://pazlov.net</a:t>
            </a:r>
            <a:endParaRPr lang="uk-UA" sz="28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8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8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8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8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4572008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0" y="1808818"/>
            <a:ext cx="9143999" cy="3110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403" rIns="0" b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91686" indent="-293764" algn="ctr">
              <a:spcAft>
                <a:spcPts val="1282"/>
              </a:spcAft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 Unicode MS" charset="0"/>
              </a:rPr>
              <a:t>Дякую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 Unicode MS" charset="0"/>
              </a:rPr>
              <a:t> </a:t>
            </a:r>
          </a:p>
          <a:p>
            <a:pPr marL="391686" indent="-293764" algn="ctr">
              <a:spcAft>
                <a:spcPts val="1282"/>
              </a:spcAft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 Unicode MS" charset="0"/>
              </a:rPr>
              <a:t>за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 Unicode MS" charset="0"/>
              </a:rPr>
              <a:t> </a:t>
            </a:r>
            <a:r>
              <a:rPr lang="uk-UA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 Unicode MS" charset="0"/>
              </a:rPr>
              <a:t>увагу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 Unicode MS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500166" y="2143116"/>
            <a:ext cx="67866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Світ</a:t>
            </a:r>
            <a:r>
              <a:rPr kumimoji="0" lang="uk-UA" sz="96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9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Казок</a:t>
            </a:r>
            <a:endParaRPr kumimoji="0" lang="uk-UA" sz="9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857364"/>
            <a:ext cx="44291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До якої казки ілюстрації? </a:t>
            </a:r>
            <a:br>
              <a:rPr kumimoji="0" lang="uk-UA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Чи можлива така послідовність подій? </a:t>
            </a:r>
            <a:endParaRPr kumimoji="0" lang="uk-UA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5609" y="142852"/>
            <a:ext cx="4765547" cy="6572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140968"/>
            <a:ext cx="3131840" cy="34620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 descr="imag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276872"/>
            <a:ext cx="3635896" cy="43013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skazka-lisichka-sestrichka-i-seryi-vo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4352915" cy="26642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644008" y="404664"/>
            <a:ext cx="42484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Яка назва цієї казки?</a:t>
            </a:r>
            <a:endParaRPr kumimoji="0" lang="uk-UA" sz="4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80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4392488" cy="2996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77232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05064"/>
            <a:ext cx="4413104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by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764704"/>
            <a:ext cx="4104456" cy="30158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236242607_Screen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1" y="4005064"/>
            <a:ext cx="4110189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9143999" cy="5847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Відтворіть правильну послідовність подій цієї казки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991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83568" y="764704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Чи впізнали ви цю казку?</a:t>
            </a:r>
            <a:endParaRPr kumimoji="0" lang="uk-UA" sz="36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933212" cy="657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2066" y="998583"/>
            <a:ext cx="407193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Чи знаєте цю казку?</a:t>
            </a:r>
            <a:endParaRPr kumimoji="0" lang="en-US" sz="36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Як звати героїню?</a:t>
            </a:r>
            <a:endParaRPr kumimoji="0" lang="uk-UA" sz="36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0451380_6733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60648"/>
            <a:ext cx="4139952" cy="27955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qWdK_iG1i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73016"/>
            <a:ext cx="4136008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teles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72816"/>
            <a:ext cx="3816424" cy="48329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92332"/>
            <a:ext cx="457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all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Яку пісеньку співала мама головному герою? </a:t>
            </a:r>
            <a:endParaRPr kumimoji="0" lang="uk-UA" sz="2800" b="1" i="0" u="none" strike="noStrike" cap="all" normalizeH="0" baseline="0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чанные файлы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3563888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0"/>
            <a:ext cx="428396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367993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706397"/>
            <a:ext cx="5580112" cy="415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548680"/>
            <a:ext cx="48600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До якої казки ілюстрації?</a:t>
            </a:r>
            <a:endParaRPr kumimoji="0" lang="uk-UA" sz="4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128</Words>
  <Application>Microsoft Office PowerPoint</Application>
  <PresentationFormat>Экран (4:3)</PresentationFormat>
  <Paragraphs>45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156</cp:revision>
  <dcterms:created xsi:type="dcterms:W3CDTF">2015-01-04T18:51:45Z</dcterms:created>
  <dcterms:modified xsi:type="dcterms:W3CDTF">2015-02-24T20:15:12Z</dcterms:modified>
</cp:coreProperties>
</file>