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3366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6133-F9CD-4E7D-A92E-CDB3B5EEB3E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D3DF3-C62B-4929-B62F-FF1CBA8A37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8,&#1059;&#1088;&#1086;&#1082;%206.%20%20&#1052;&#1080;&#1089;&#1090;&#1077;&#1094;&#1090;&#1074;&#1086;%20%20&#1042;&#1110;&#1079;&#1072;&#1085;&#1090;&#1110;&#1081;&#1089;&#1100;&#1082;&#1086;&#1111;%20%20&#1110;&#1084;&#1087;&#1077;&#1088;&#1110;&#111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6.%20&#1052;&#1080;&#1089;&#1090;&#1077;&#1094;&#1090;&#1074;&#1086;%20&#1042;&#1110;&#1079;&#1072;&#1085;&#1090;&#1110;&#1081;&#1089;&#1100;&#1082;&#1086;&#1111;%20&#1110;&#1084;&#1087;&#1077;&#1088;&#1110;&#1111;\&#1055;&#1088;&#1077;&#1079;&#1077;&#1085;&#1090;&#1072;&#1094;&#1110;&#1111;\&#1052;&#1080;&#1089;&#1090;&#1077;&#1094;&#1090;&#1074;&#1086;%20&#1042;&#1110;&#1079;&#1072;&#1085;&#1090;&#1110;&#1081;&#1089;&#1100;&#1082;&#1086;&#1111;%20&#1110;&#1084;&#1087;&#1077;&#1088;&#1110;&#1111;.pptx%23-1,24,&#1057;&#1083;&#1072;&#1081;&#1076;%20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8,&#1059;&#1088;&#1086;&#1082;%206.%20%20&#1052;&#1080;&#1089;&#1090;&#1077;&#1094;&#1090;&#1074;&#1086;%20%20&#1042;&#1110;&#1079;&#1072;&#1085;&#1090;&#1110;&#1081;&#1089;&#1100;&#1082;&#1086;&#1111;%20%20&#1110;&#1084;&#1087;&#1077;&#1088;&#1110;&#111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6.%20&#1052;&#1080;&#1089;&#1090;&#1077;&#1094;&#1090;&#1074;&#1086;%20&#1042;&#1110;&#1079;&#1072;&#1085;&#1090;&#1110;&#1081;&#1089;&#1100;&#1082;&#1086;&#1111;%20&#1110;&#1084;&#1087;&#1077;&#1088;&#1110;&#1111;\&#1055;&#1088;&#1077;&#1079;&#1077;&#1085;&#1090;&#1072;&#1094;&#1110;&#1111;\&#1052;&#1080;&#1089;&#1090;&#1077;&#1094;&#1090;&#1074;&#1086;%20&#1042;&#1110;&#1079;&#1072;&#1085;&#1090;&#1110;&#1081;&#1089;&#1100;&#1082;&#1086;&#1111;%20&#1110;&#1084;&#1087;&#1077;&#1088;&#1110;&#1111;.pptx%23-1,24,&#1057;&#1083;&#1072;&#1081;&#1076;%20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8,&#1059;&#1088;&#1086;&#1082;%206.%20%20&#1052;&#1080;&#1089;&#1090;&#1077;&#1094;&#1090;&#1074;&#1086;%20%20&#1042;&#1110;&#1079;&#1072;&#1085;&#1090;&#1110;&#1081;&#1089;&#1100;&#1082;&#1086;&#1111;%20%20&#1110;&#1084;&#1087;&#1077;&#1088;&#1110;&#111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6.%20&#1052;&#1080;&#1089;&#1090;&#1077;&#1094;&#1090;&#1074;&#1086;%20&#1042;&#1110;&#1079;&#1072;&#1085;&#1090;&#1110;&#1081;&#1089;&#1100;&#1082;&#1086;&#1111;%20&#1110;&#1084;&#1087;&#1077;&#1088;&#1110;&#1111;\&#1055;&#1088;&#1077;&#1079;&#1077;&#1085;&#1090;&#1072;&#1094;&#1110;&#1111;\&#1052;&#1080;&#1089;&#1090;&#1077;&#1094;&#1090;&#1074;&#1086;%20&#1042;&#1110;&#1079;&#1072;&#1085;&#1090;&#1110;&#1081;&#1089;&#1100;&#1082;&#1086;&#1111;%20&#1110;&#1084;&#1087;&#1077;&#1088;&#1110;&#1111;.pptx%23-1,24,&#1057;&#1083;&#1072;&#1081;&#1076;%20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8,&#1059;&#1088;&#1086;&#1082;%206.%20%20&#1052;&#1080;&#1089;&#1090;&#1077;&#1094;&#1090;&#1074;&#1086;%20%20&#1042;&#1110;&#1079;&#1072;&#1085;&#1090;&#1110;&#1081;&#1089;&#1100;&#1082;&#1086;&#1111;%20%20&#1110;&#1084;&#1087;&#1077;&#1088;&#1110;&#1111;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gif"/><Relationship Id="rId5" Type="http://schemas.openxmlformats.org/officeDocument/2006/relationships/hyperlink" Target="&#1052;&#1080;&#1089;&#1090;&#1077;&#1094;&#1090;&#1074;&#1086;%20&#1042;&#1110;&#1079;&#1072;&#1085;&#1090;&#1110;&#1081;&#1089;&#1100;&#1082;&#1086;&#1111;%20&#1110;&#1084;&#1087;&#1077;&#1088;&#1110;&#1111;.pptx#24. &#1057;&#1083;&#1072;&#1081;&#1076; 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одежда Визант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428408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византийская одеж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410672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4" action="ppaction://hlinkpres?slideindex=4&amp;slidetitle=1" highlightClick="1"/>
          </p:cNvPr>
          <p:cNvSpPr/>
          <p:nvPr/>
        </p:nvSpPr>
        <p:spPr>
          <a:xfrm>
            <a:off x="8532440" y="6237312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5" action="ppaction://hlinkpres?slideindex=24&amp;slidetitle=Слайд 24" highlightClick="1"/>
          </p:cNvPr>
          <p:cNvSpPr/>
          <p:nvPr/>
        </p:nvSpPr>
        <p:spPr>
          <a:xfrm>
            <a:off x="7812360" y="6021288"/>
            <a:ext cx="394344" cy="620688"/>
          </a:xfrm>
          <a:prstGeom prst="actionButtonReturn">
            <a:avLst/>
          </a:prstGeom>
          <a:solidFill>
            <a:srgbClr val="FF33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8&amp;slidetitle=Урок 6.  Мистецтво  Візантійської  імперії" highlightClick="1"/>
          </p:cNvPr>
          <p:cNvSpPr/>
          <p:nvPr/>
        </p:nvSpPr>
        <p:spPr>
          <a:xfrm>
            <a:off x="7164288" y="6165304"/>
            <a:ext cx="466352" cy="466352"/>
          </a:xfrm>
          <a:prstGeom prst="actionButtonHome">
            <a:avLst/>
          </a:prstGeom>
          <a:solidFill>
            <a:srgbClr val="FF99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Император Византии Константин Великий и Равноапостольная Елена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3547318" cy="642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византийская женская и мужская одеж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6951" y="188640"/>
            <a:ext cx="3927475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4" action="ppaction://hlinkpres?slideindex=4&amp;slidetitle=1" highlightClick="1"/>
          </p:cNvPr>
          <p:cNvSpPr/>
          <p:nvPr/>
        </p:nvSpPr>
        <p:spPr>
          <a:xfrm>
            <a:off x="8532440" y="6237312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5" action="ppaction://hlinkpres?slideindex=24&amp;slidetitle=Слайд 24" highlightClick="1"/>
          </p:cNvPr>
          <p:cNvSpPr/>
          <p:nvPr/>
        </p:nvSpPr>
        <p:spPr>
          <a:xfrm>
            <a:off x="8532440" y="5301208"/>
            <a:ext cx="394344" cy="620688"/>
          </a:xfrm>
          <a:prstGeom prst="actionButtonReturn">
            <a:avLst/>
          </a:prstGeom>
          <a:solidFill>
            <a:srgbClr val="FF33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6" action="ppaction://hlinkpres?slideindex=8&amp;slidetitle=Урок 6.  Мистецтво  Візантійської  імперії" highlightClick="1"/>
          </p:cNvPr>
          <p:cNvSpPr/>
          <p:nvPr/>
        </p:nvSpPr>
        <p:spPr>
          <a:xfrm>
            <a:off x="8460432" y="4653136"/>
            <a:ext cx="466352" cy="466352"/>
          </a:xfrm>
          <a:prstGeom prst="actionButtonHome">
            <a:avLst/>
          </a:prstGeom>
          <a:solidFill>
            <a:srgbClr val="FF99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византийский женский и мужской костю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90" y="84667"/>
            <a:ext cx="3970098" cy="636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4" descr="византийская мужская туника и женская далмат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69333"/>
            <a:ext cx="3421708" cy="655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4" action="ppaction://hlinkpres?slideindex=4&amp;slidetitle=1" highlightClick="1"/>
          </p:cNvPr>
          <p:cNvSpPr/>
          <p:nvPr/>
        </p:nvSpPr>
        <p:spPr>
          <a:xfrm>
            <a:off x="8532440" y="6237312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5" action="ppaction://hlinkpres?slideindex=24&amp;slidetitle=Слайд 24" highlightClick="1"/>
          </p:cNvPr>
          <p:cNvSpPr/>
          <p:nvPr/>
        </p:nvSpPr>
        <p:spPr>
          <a:xfrm>
            <a:off x="8532440" y="5373216"/>
            <a:ext cx="394344" cy="620688"/>
          </a:xfrm>
          <a:prstGeom prst="actionButtonReturn">
            <a:avLst/>
          </a:prstGeom>
          <a:solidFill>
            <a:srgbClr val="FF33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6" action="ppaction://hlinkpres?slideindex=8&amp;slidetitle=Урок 6.  Мистецтво  Візантійської  імперії" highlightClick="1"/>
          </p:cNvPr>
          <p:cNvSpPr/>
          <p:nvPr/>
        </p:nvSpPr>
        <p:spPr>
          <a:xfrm>
            <a:off x="8460432" y="4725144"/>
            <a:ext cx="466352" cy="466352"/>
          </a:xfrm>
          <a:prstGeom prst="actionButtonHome">
            <a:avLst/>
          </a:prstGeom>
          <a:solidFill>
            <a:srgbClr val="FF99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Юстиниан Великий и Феод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4068639" cy="62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Костюмы императрицы Феодо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332657"/>
            <a:ext cx="392368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4" action="ppaction://hlinkpres?slideindex=4&amp;slidetitle=1" highlightClick="1"/>
          </p:cNvPr>
          <p:cNvSpPr/>
          <p:nvPr/>
        </p:nvSpPr>
        <p:spPr>
          <a:xfrm>
            <a:off x="8532440" y="6237312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Рисунок 4" descr="стрілка Gif (72).gif">
            <a:hlinkClick r:id="rId5" action="ppaction://hlinkpres?slideindex=24&amp;slidetitle=Слайд 24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0" y="5949280"/>
            <a:ext cx="722362" cy="598165"/>
          </a:xfrm>
          <a:prstGeom prst="rect">
            <a:avLst/>
          </a:prstGeom>
        </p:spPr>
      </p:pic>
      <p:sp>
        <p:nvSpPr>
          <p:cNvPr id="6" name="Кнопка дії: додому 5">
            <a:hlinkClick r:id="rId7" action="ppaction://hlinkpres?slideindex=8&amp;slidetitle=Урок 6.  Мистецтво  Візантійської  імперії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FF99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Екран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2017-02-11T22:02:28Z</dcterms:created>
  <dcterms:modified xsi:type="dcterms:W3CDTF">2017-02-27T07:13:48Z</dcterms:modified>
</cp:coreProperties>
</file>