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D9483"/>
    <a:srgbClr val="52F43C"/>
    <a:srgbClr val="A01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1823-5359-498B-BCB1-7A4C032B35C6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8CD5-D8BC-4642-AB68-A3D4C233E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16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1823-5359-498B-BCB1-7A4C032B35C6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8CD5-D8BC-4642-AB68-A3D4C233E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58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1823-5359-498B-BCB1-7A4C032B35C6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8CD5-D8BC-4642-AB68-A3D4C233E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3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1823-5359-498B-BCB1-7A4C032B35C6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8CD5-D8BC-4642-AB68-A3D4C233E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47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1823-5359-498B-BCB1-7A4C032B35C6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8CD5-D8BC-4642-AB68-A3D4C233E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98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1823-5359-498B-BCB1-7A4C032B35C6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8CD5-D8BC-4642-AB68-A3D4C233E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60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1823-5359-498B-BCB1-7A4C032B35C6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8CD5-D8BC-4642-AB68-A3D4C233E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4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1823-5359-498B-BCB1-7A4C032B35C6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8CD5-D8BC-4642-AB68-A3D4C233E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90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1823-5359-498B-BCB1-7A4C032B35C6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8CD5-D8BC-4642-AB68-A3D4C233E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03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1823-5359-498B-BCB1-7A4C032B35C6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8CD5-D8BC-4642-AB68-A3D4C233E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87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1823-5359-498B-BCB1-7A4C032B35C6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8CD5-D8BC-4642-AB68-A3D4C233E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94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E1823-5359-498B-BCB1-7A4C032B35C6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48CD5-D8BC-4642-AB68-A3D4C233E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4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</a:rPr>
              <a:t>Форми рельєфу Землі. Рівнини</a:t>
            </a:r>
            <a:endParaRPr lang="ru-RU" b="1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Презентація 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підготовлена вчителем географії 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Драбівського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НВК «загальноосвітня школа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I-III 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ступенів 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ім.С.В.Васильченка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гімназія» 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Кравцовою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Оленою Петрівною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21" y="3825200"/>
            <a:ext cx="1992067" cy="260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2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04" y="365126"/>
            <a:ext cx="8603088" cy="160534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Рівнини – відносно рівні ділянки земної поверхні з невеликими коливаннями висот</a:t>
            </a:r>
            <a:endParaRPr lang="ru-RU" b="1" dirty="0">
              <a:ln w="6600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446985"/>
            <a:ext cx="7886700" cy="372997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159099" y="2073499"/>
            <a:ext cx="484632" cy="48939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314422" y="2073499"/>
            <a:ext cx="515155" cy="48939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160653" y="2073499"/>
            <a:ext cx="484632" cy="489397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2812" y="2888858"/>
            <a:ext cx="2564088" cy="1026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Comic Sans MS" panose="030F0702030302020204" pitchFamily="66" charset="0"/>
              </a:rPr>
              <a:t>За висотою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22749" y="2863100"/>
            <a:ext cx="2743200" cy="1026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Comic Sans MS" panose="030F0702030302020204" pitchFamily="66" charset="0"/>
              </a:rPr>
              <a:t>За походженням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52314" y="2863101"/>
            <a:ext cx="2438873" cy="1026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Comic Sans MS" panose="030F0702030302020204" pitchFamily="66" charset="0"/>
              </a:rPr>
              <a:t>За формою поверхні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450761" y="4146997"/>
            <a:ext cx="2335970" cy="181888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Comic Sans MS" panose="030F0702030302020204" pitchFamily="66" charset="0"/>
              </a:rPr>
              <a:t>Низовини</a:t>
            </a:r>
          </a:p>
          <a:p>
            <a:pPr algn="ctr"/>
            <a:r>
              <a:rPr lang="uk-UA" sz="2400" dirty="0" smtClean="0">
                <a:latin typeface="Comic Sans MS" panose="030F0702030302020204" pitchFamily="66" charset="0"/>
              </a:rPr>
              <a:t>Височини</a:t>
            </a:r>
          </a:p>
          <a:p>
            <a:pPr algn="ctr"/>
            <a:r>
              <a:rPr lang="uk-UA" sz="2400" dirty="0" err="1" smtClean="0">
                <a:latin typeface="Comic Sans MS" panose="030F0702030302020204" pitchFamily="66" charset="0"/>
              </a:rPr>
              <a:t>Плоскогір</a:t>
            </a:r>
            <a:r>
              <a:rPr lang="en-US" sz="2400" dirty="0" smtClean="0">
                <a:latin typeface="Comic Sans MS" panose="030F0702030302020204" pitchFamily="66" charset="0"/>
              </a:rPr>
              <a:t>’</a:t>
            </a:r>
            <a:r>
              <a:rPr lang="uk-UA" sz="2400" dirty="0" smtClean="0">
                <a:latin typeface="Comic Sans MS" panose="030F0702030302020204" pitchFamily="66" charset="0"/>
              </a:rPr>
              <a:t>я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395192" y="4189623"/>
            <a:ext cx="2477573" cy="177625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Comic Sans MS" panose="030F0702030302020204" pitchFamily="66" charset="0"/>
              </a:rPr>
              <a:t>Первинні</a:t>
            </a:r>
          </a:p>
          <a:p>
            <a:pPr algn="ctr"/>
            <a:r>
              <a:rPr lang="uk-UA" sz="2800" dirty="0" smtClean="0">
                <a:latin typeface="Comic Sans MS" panose="030F0702030302020204" pitchFamily="66" charset="0"/>
              </a:rPr>
              <a:t>Вторинні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6504700" y="4146997"/>
            <a:ext cx="2278692" cy="16989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Comic Sans MS" panose="030F0702030302020204" pitchFamily="66" charset="0"/>
              </a:rPr>
              <a:t>Плоскі</a:t>
            </a:r>
          </a:p>
          <a:p>
            <a:pPr algn="ctr"/>
            <a:r>
              <a:rPr lang="uk-UA" sz="2800" dirty="0" smtClean="0">
                <a:latin typeface="Comic Sans MS" panose="030F0702030302020204" pitchFamily="66" charset="0"/>
              </a:rPr>
              <a:t>Горбисті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79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620" y="27709"/>
            <a:ext cx="4625929" cy="97427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uk-UA" b="1" dirty="0">
                <a:ln/>
              </a:rPr>
              <a:t>Р</a:t>
            </a:r>
            <a:r>
              <a:rPr lang="uk-UA" b="1" dirty="0" smtClean="0">
                <a:ln/>
                <a:solidFill>
                  <a:schemeClr val="accent4"/>
                </a:solidFill>
              </a:rPr>
              <a:t>івнини </a:t>
            </a:r>
            <a:r>
              <a:rPr lang="uk-UA" b="1" dirty="0" smtClean="0">
                <a:ln/>
                <a:solidFill>
                  <a:schemeClr val="accent4"/>
                </a:solidFill>
              </a:rPr>
              <a:t>за висотою</a:t>
            </a:r>
            <a:endParaRPr lang="ru-RU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24" y="3756799"/>
            <a:ext cx="8857139" cy="266944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060620" y="4146997"/>
            <a:ext cx="1635617" cy="6697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низовина</a:t>
            </a:r>
            <a:endParaRPr lang="ru-RU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9881" y="3863662"/>
            <a:ext cx="2021983" cy="61818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височина</a:t>
            </a:r>
            <a:endParaRPr lang="ru-RU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22016" y="3275066"/>
            <a:ext cx="2021983" cy="70833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Плоскогір</a:t>
            </a:r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’</a:t>
            </a:r>
            <a:r>
              <a:rPr lang="uk-UA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я</a:t>
            </a:r>
            <a:endParaRPr lang="ru-R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2211179" y="997971"/>
            <a:ext cx="5670077" cy="2359891"/>
          </a:xfrm>
          <a:prstGeom prst="wedgeEllipseCallout">
            <a:avLst>
              <a:gd name="adj1" fmla="val -80341"/>
              <a:gd name="adj2" fmla="val 44674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Розгляньте схему і сформулюйте визначення </a:t>
            </a:r>
            <a:r>
              <a:rPr lang="uk-UA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«низовина», «височина», «</a:t>
            </a:r>
            <a:r>
              <a:rPr lang="uk-UA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плоскогір</a:t>
            </a:r>
            <a:r>
              <a:rPr lang="en-U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’</a:t>
            </a:r>
            <a:r>
              <a:rPr lang="uk-UA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я»</a:t>
            </a:r>
            <a:endParaRPr lang="ru-RU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2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47" y="218941"/>
            <a:ext cx="3961740" cy="29943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3639" y="218941"/>
            <a:ext cx="2748991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Амазонська низовина</a:t>
            </a:r>
            <a:endParaRPr lang="ru-R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11" y="218941"/>
            <a:ext cx="3992450" cy="29943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91568" y="1994784"/>
            <a:ext cx="2305318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Comic Sans MS" panose="030F0702030302020204" pitchFamily="66" charset="0"/>
              </a:rPr>
              <a:t>Подільська височина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26821"/>
          <a:stretch/>
        </p:blipFill>
        <p:spPr>
          <a:xfrm>
            <a:off x="1379114" y="3386183"/>
            <a:ext cx="6617594" cy="322644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79114" y="3386183"/>
            <a:ext cx="2446986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Плоскогір</a:t>
            </a:r>
            <a:r>
              <a:rPr lang="en-US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’</a:t>
            </a:r>
            <a:r>
              <a:rPr lang="uk-UA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я Декан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13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4217" y="290945"/>
            <a:ext cx="4871605" cy="1136507"/>
          </a:xfrm>
          <a:solidFill>
            <a:srgbClr val="FFFF66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B050"/>
                </a:solidFill>
              </a:rPr>
              <a:t>Позначення рівнин на географічній карті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95" y="1722702"/>
            <a:ext cx="7886700" cy="150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3" t="52678" r="20909" b="10959"/>
          <a:stretch/>
        </p:blipFill>
        <p:spPr bwMode="auto">
          <a:xfrm>
            <a:off x="353291" y="3574472"/>
            <a:ext cx="2646220" cy="178723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5" t="20022" r="42426" b="47627"/>
          <a:stretch/>
        </p:blipFill>
        <p:spPr bwMode="auto">
          <a:xfrm>
            <a:off x="3519055" y="3574472"/>
            <a:ext cx="2445329" cy="17941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4" t="33977" r="15090" b="42967"/>
          <a:stretch/>
        </p:blipFill>
        <p:spPr bwMode="auto">
          <a:xfrm>
            <a:off x="6580909" y="3574472"/>
            <a:ext cx="2299855" cy="17941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80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141668"/>
            <a:ext cx="4212615" cy="99167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Знайдіть на карті і запишіть в зошит за зразком:</a:t>
            </a:r>
            <a:endParaRPr lang="ru-R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29842" y="1236373"/>
            <a:ext cx="3868340" cy="746974"/>
          </a:xfrm>
        </p:spPr>
        <p:txBody>
          <a:bodyPr>
            <a:normAutofit fontScale="62500" lnSpcReduction="20000"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endParaRPr lang="uk-UA" sz="32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lvl="0"/>
            <a:r>
              <a:rPr lang="uk-UA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Низовини</a:t>
            </a:r>
            <a:r>
              <a:rPr lang="uk-UA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</a:p>
          <a:p>
            <a:endParaRPr lang="ru-RU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009" y="1983347"/>
            <a:ext cx="4498182" cy="4206317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Амазонська – Південна Америка</a:t>
            </a:r>
          </a:p>
          <a:p>
            <a:r>
              <a:rPr lang="uk-U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Західносибірська – </a:t>
            </a:r>
          </a:p>
          <a:p>
            <a:r>
              <a:rPr lang="uk-U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Месопотамська –</a:t>
            </a:r>
          </a:p>
          <a:p>
            <a:r>
              <a:rPr lang="uk-U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Індо-</a:t>
            </a:r>
            <a:r>
              <a:rPr lang="uk-UA" sz="32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Гангська</a:t>
            </a:r>
            <a:r>
              <a:rPr lang="uk-U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–</a:t>
            </a:r>
          </a:p>
          <a:p>
            <a:r>
              <a:rPr lang="uk-U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Східноєвропейська-</a:t>
            </a:r>
          </a:p>
          <a:p>
            <a:r>
              <a:rPr lang="uk-U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Прикаспійська -</a:t>
            </a:r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36373"/>
            <a:ext cx="3887391" cy="540912"/>
          </a:xfrm>
        </p:spPr>
        <p:txBody>
          <a:bodyPr>
            <a:normAutofit/>
          </a:bodyPr>
          <a:lstStyle/>
          <a:p>
            <a:r>
              <a:rPr lang="uk-UA" sz="28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Плоскогір</a:t>
            </a: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’</a:t>
            </a: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я:</a:t>
            </a:r>
            <a:endParaRPr lang="ru-RU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983347"/>
            <a:ext cx="4514850" cy="184167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Декан-</a:t>
            </a:r>
          </a:p>
          <a:p>
            <a:r>
              <a:rPr lang="uk-UA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Середньосибірське-</a:t>
            </a:r>
          </a:p>
          <a:p>
            <a:r>
              <a:rPr lang="uk-UA" sz="3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Бразильське-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487" y="4086505"/>
            <a:ext cx="3316176" cy="24844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138" y="351166"/>
            <a:ext cx="1775425" cy="143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397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Рівнини за формою поверхні:</a:t>
            </a:r>
            <a:endParaRPr lang="ru-RU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996225" y="1159099"/>
            <a:ext cx="484632" cy="39924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645499" y="1159099"/>
            <a:ext cx="484632" cy="39924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40159" y="1767670"/>
            <a:ext cx="2534754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плоскі</a:t>
            </a:r>
            <a:endParaRPr lang="ru-RU" sz="4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28716" y="1803132"/>
            <a:ext cx="2318197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горбисті</a:t>
            </a:r>
            <a:endParaRPr lang="ru-RU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485" y="2891396"/>
            <a:ext cx="4146520" cy="31098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865" y="2962320"/>
            <a:ext cx="3800274" cy="303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5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1981" y="365126"/>
            <a:ext cx="6313063" cy="132556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r>
              <a:rPr lang="uk-UA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За походженням 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11" y="1279988"/>
            <a:ext cx="2258115" cy="3068092"/>
          </a:xfrm>
        </p:spPr>
      </p:pic>
      <p:sp>
        <p:nvSpPr>
          <p:cNvPr id="4" name="Стрелка вниз 3"/>
          <p:cNvSpPr/>
          <p:nvPr/>
        </p:nvSpPr>
        <p:spPr>
          <a:xfrm>
            <a:off x="1519274" y="1825625"/>
            <a:ext cx="484632" cy="53120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829875" y="1825625"/>
            <a:ext cx="484632" cy="53120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1059" y="2356834"/>
            <a:ext cx="2663544" cy="914400"/>
          </a:xfrm>
          <a:prstGeom prst="roundRect">
            <a:avLst/>
          </a:prstGeom>
          <a:solidFill>
            <a:srgbClr val="52F4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первинні</a:t>
            </a:r>
            <a:endParaRPr lang="ru-RU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61970" y="2356834"/>
            <a:ext cx="2820442" cy="914400"/>
          </a:xfrm>
          <a:prstGeom prst="roundRect">
            <a:avLst/>
          </a:prstGeom>
          <a:solidFill>
            <a:srgbClr val="FD9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вторинні</a:t>
            </a:r>
            <a:endParaRPr lang="ru-RU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60" y="4348080"/>
            <a:ext cx="3870170" cy="228640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1059" y="4348080"/>
            <a:ext cx="3142444" cy="6661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Причорноморська низовина </a:t>
            </a:r>
            <a:endParaRPr lang="ru-R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043" y="4348080"/>
            <a:ext cx="3839717" cy="240728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444177" y="5254406"/>
            <a:ext cx="2539551" cy="9544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Comic Sans MS" panose="030F0702030302020204" pitchFamily="66" charset="0"/>
              </a:rPr>
              <a:t>Донецька височина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60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31368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Домашнє завдання: §25-26</a:t>
            </a:r>
            <a:br>
              <a:rPr lang="uk-UA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uk-UA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вивчити розміщення гір і рівнин на карті!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07" y="3542965"/>
            <a:ext cx="3714750" cy="272415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08" y="3436569"/>
            <a:ext cx="2600325" cy="1876425"/>
          </a:xfrm>
        </p:spPr>
      </p:pic>
    </p:spTree>
    <p:extLst>
      <p:ext uri="{BB962C8B-B14F-4D97-AF65-F5344CB8AC3E}">
        <p14:creationId xmlns:p14="http://schemas.microsoft.com/office/powerpoint/2010/main" val="80077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139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Форми рельєфу Землі. Рівнини</vt:lpstr>
      <vt:lpstr>Рівнини – відносно рівні ділянки земної поверхні з невеликими коливаннями висот</vt:lpstr>
      <vt:lpstr>Рівнини за висотою</vt:lpstr>
      <vt:lpstr>Презентация PowerPoint</vt:lpstr>
      <vt:lpstr>Позначення рівнин на географічній карті</vt:lpstr>
      <vt:lpstr>Знайдіть на карті і запишіть в зошит за зразком:</vt:lpstr>
      <vt:lpstr>Рівнини за формою поверхні:</vt:lpstr>
      <vt:lpstr>За походженням </vt:lpstr>
      <vt:lpstr>Домашнє завдання: §25-26 вивчити розміщення гір і рівнин на карті!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ххх</cp:lastModifiedBy>
  <cp:revision>19</cp:revision>
  <dcterms:created xsi:type="dcterms:W3CDTF">2017-12-12T17:25:11Z</dcterms:created>
  <dcterms:modified xsi:type="dcterms:W3CDTF">2018-02-22T11:38:18Z</dcterms:modified>
</cp:coreProperties>
</file>