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903FD-4AB6-4E4C-80DC-485F5A5F4C9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C5DA0-3BF4-489B-A0EB-71D7F662437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7.%20&#1056;&#1086;&#1084;&#1072;&#1085;&#1089;&#1100;&#1082;&#1080;&#1081;%20&#1089;&#1090;&#1080;&#1083;&#1100;\&#1055;&#1088;&#1077;&#1079;&#1077;&#1085;&#1090;&#1072;&#1094;&#1110;&#1111;\&#1056;&#1086;&#1084;&#1072;&#1085;&#1089;&#1100;&#1082;&#1080;&#1081;%20&#1089;&#1090;&#1080;&#1083;&#1100;.pptx%23-1,10,%20&#1055;&#1088;&#1072;&#1082;&#1090;&#1080;&#1095;&#1085;&#1077;%20&#1079;&#1072;&#1074;&#1076;&#1072;&#1085;&#1085;&#1103;%2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&#1094;&#1110;&#1081;\&#1055;&#1088;&#1077;&#1079;&#1077;&#1085;&#1090;&#1072;&#1094;&#1110;&#1111;.pptx%23-1,4,1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9,&#1059;&#1088;&#1086;&#1082;%207.%20%20&#1056;&#1086;&#1084;&#1072;&#1085;&#1089;&#1100;&#1082;&#1080;&#1081;%20&#1089;&#1090;&#1080;&#1083;&#1100;" TargetMode="External"/><Relationship Id="rId5" Type="http://schemas.openxmlformats.org/officeDocument/2006/relationships/image" Target="../media/image13.gif"/><Relationship Id="rId4" Type="http://schemas.openxmlformats.org/officeDocument/2006/relationships/hyperlink" Target="&#1056;&#1086;&#1084;&#1072;&#1085;&#1089;&#1100;&#1082;&#1080;&#1081;%20&#1089;&#1090;&#1080;&#1083;&#1100;.pptx#10.  &#1055;&#1088;&#1072;&#1082;&#1090;&#1080;&#1095;&#1085;&#1077; &#1079;&#1072;&#1074;&#1076;&#1072;&#1085;&#1085;&#1103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Романський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замок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Картинки по запросу макет романского зам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162" y="1556792"/>
            <a:ext cx="9174162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4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Макети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романських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замків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макет романского зам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4198938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Картинки по запросу макет романского зам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2636912"/>
            <a:ext cx="4932362" cy="374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4&amp;slidetitle=1" highlightClick="1"/>
          </p:cNvPr>
          <p:cNvSpPr/>
          <p:nvPr/>
        </p:nvSpPr>
        <p:spPr>
          <a:xfrm>
            <a:off x="3707904" y="6237312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10&amp;slidetitle= Практичне завдання " highlightClick="1"/>
          </p:cNvPr>
          <p:cNvSpPr/>
          <p:nvPr/>
        </p:nvSpPr>
        <p:spPr>
          <a:xfrm>
            <a:off x="3059832" y="6237312"/>
            <a:ext cx="538360" cy="394344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248376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Романські</a:t>
            </a:r>
            <a:r>
              <a:rPr lang="ru-RU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замки </a:t>
            </a:r>
            <a:r>
              <a:rPr lang="ru-RU" b="1" dirty="0" err="1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власноруч</a:t>
            </a:r>
            <a:r>
              <a:rPr lang="ru-RU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Картинки по запросу макет романского зам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89316"/>
            <a:ext cx="4572000" cy="457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Картинки по запросу макет романского зам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39682"/>
            <a:ext cx="4716016" cy="457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yppt.net/u/storage/ppt_12434/12d4e-1401979340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6264696"/>
          </a:xfrm>
          <a:prstGeom prst="rect">
            <a:avLst/>
          </a:prstGeom>
          <a:noFill/>
        </p:spPr>
      </p:pic>
      <p:sp>
        <p:nvSpPr>
          <p:cNvPr id="4" name="Кнопка дії: додому 3">
            <a:hlinkClick r:id="rId3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6056-presscdn-0-32.pagely.netdna-cdn.com/wp-content/uploads/2013/10/Drawing-of-Abb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776864" cy="6350175"/>
          </a:xfrm>
          <a:prstGeom prst="rect">
            <a:avLst/>
          </a:prstGeom>
          <a:noFill/>
        </p:spPr>
      </p:pic>
      <p:sp>
        <p:nvSpPr>
          <p:cNvPr id="3" name="Кнопка дії: додому 2">
            <a:hlinkClick r:id="rId3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Кнопка дії: повернення 3">
            <a:hlinkClick r:id="rId4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900igr.net/datai/mkhk/Skulptura-Romanskogo-stilja/0017-019-Arochnye-s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352928" cy="3576014"/>
          </a:xfrm>
          <a:prstGeom prst="rect">
            <a:avLst/>
          </a:prstGeom>
          <a:noFill/>
        </p:spPr>
      </p:pic>
      <p:pic>
        <p:nvPicPr>
          <p:cNvPr id="17412" name="Picture 4" descr="http://images.myshared.ru/5/422133/slide_18.jpg"/>
          <p:cNvPicPr>
            <a:picLocks noChangeAspect="1" noChangeArrowheads="1"/>
          </p:cNvPicPr>
          <p:nvPr/>
        </p:nvPicPr>
        <p:blipFill>
          <a:blip r:embed="rId3" cstate="print"/>
          <a:srcRect b="8369"/>
          <a:stretch>
            <a:fillRect/>
          </a:stretch>
        </p:blipFill>
        <p:spPr bwMode="auto">
          <a:xfrm>
            <a:off x="2339752" y="4004302"/>
            <a:ext cx="4152460" cy="2853698"/>
          </a:xfrm>
          <a:prstGeom prst="rect">
            <a:avLst/>
          </a:prstGeom>
          <a:noFill/>
        </p:spPr>
      </p:pic>
      <p:sp>
        <p:nvSpPr>
          <p:cNvPr id="4" name="Кнопка дії: додому 3">
            <a:hlinkClick r:id="rId4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5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lidesharo.com/u/storage/ppt_5140/8f20-1387379043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24936" cy="6318702"/>
          </a:xfrm>
          <a:prstGeom prst="rect">
            <a:avLst/>
          </a:prstGeom>
          <a:noFill/>
        </p:spPr>
      </p:pic>
      <p:sp>
        <p:nvSpPr>
          <p:cNvPr id="3" name="Кнопка дії: додому 2">
            <a:hlinkClick r:id="rId3" action="ppaction://hlinkpres?slideindex=4&amp;slidetitle=1" highlightClick="1"/>
          </p:cNvPr>
          <p:cNvSpPr/>
          <p:nvPr/>
        </p:nvSpPr>
        <p:spPr>
          <a:xfrm>
            <a:off x="8460432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Кнопка дії: повернення 3">
            <a:hlinkClick r:id="rId4" action="ppaction://hlinkpres?slideindex=10&amp;slidetitle= Практичне завдання 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CC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9&amp;slidetitle=Урок 7.  Романський стиль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lidesharo.com/u/storage/ppt_5140/8f20-1387379043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426714"/>
          </a:xfrm>
          <a:prstGeom prst="rect">
            <a:avLst/>
          </a:prstGeom>
          <a:noFill/>
        </p:spPr>
      </p:pic>
      <p:sp>
        <p:nvSpPr>
          <p:cNvPr id="3" name="Кнопка дії: додому 2">
            <a:hlinkClick r:id="rId3" action="ppaction://hlinkpres?slideindex=4&amp;slidetitle=1" highlightClick="1"/>
          </p:cNvPr>
          <p:cNvSpPr/>
          <p:nvPr/>
        </p:nvSpPr>
        <p:spPr>
          <a:xfrm>
            <a:off x="8604448" y="6309320"/>
            <a:ext cx="288032" cy="288032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Рисунок 3" descr="стрілка Gif (91).gif">
            <a:hlinkClick r:id="rId4" action="ppaction://hlinkpres?slideindex=10&amp;slidetitle= Практичне завдання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0648"/>
            <a:ext cx="1278509" cy="720080"/>
          </a:xfrm>
          <a:prstGeom prst="rect">
            <a:avLst/>
          </a:prstGeom>
        </p:spPr>
      </p:pic>
      <p:sp>
        <p:nvSpPr>
          <p:cNvPr id="5" name="Кнопка дії: додому 4">
            <a:hlinkClick r:id="rId6" action="ppaction://hlinkpres?slideindex=9&amp;slidetitle=Урок 7.  Романський стиль" highlightClick="1"/>
          </p:cNvPr>
          <p:cNvSpPr/>
          <p:nvPr/>
        </p:nvSpPr>
        <p:spPr>
          <a:xfrm>
            <a:off x="8028384" y="639164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Екран (4:3)</PresentationFormat>
  <Paragraphs>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Тема Office</vt:lpstr>
      <vt:lpstr> Романський  замок </vt:lpstr>
      <vt:lpstr> Макети романських замків </vt:lpstr>
      <vt:lpstr> Романські замки власноруч </vt:lpstr>
      <vt:lpstr>Слайд 4</vt:lpstr>
      <vt:lpstr>Слайд 5</vt:lpstr>
      <vt:lpstr>Слайд 6</vt:lpstr>
      <vt:lpstr>Слайд 7</vt:lpstr>
      <vt:lpstr>Слайд 8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Романський  замок </dc:title>
  <dc:creator>User</dc:creator>
  <cp:lastModifiedBy>User</cp:lastModifiedBy>
  <cp:revision>8</cp:revision>
  <dcterms:created xsi:type="dcterms:W3CDTF">2017-02-12T12:24:39Z</dcterms:created>
  <dcterms:modified xsi:type="dcterms:W3CDTF">2017-02-27T07:18:10Z</dcterms:modified>
</cp:coreProperties>
</file>