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79;&#1072;&#1093;&#1080;&#1089;&#1090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8</cp:revision>
  <dcterms:created xsi:type="dcterms:W3CDTF">2016-01-22T11:36:59Z</dcterms:created>
  <dcterms:modified xsi:type="dcterms:W3CDTF">2016-01-28T16:22:08Z</dcterms:modified>
</cp:coreProperties>
</file>