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7AD6D-0C7D-4D4B-8FDC-8F583319F699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1731-7821-4CE3-8FAC-3F018DE023C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00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&#1076;&#1084;/&#1095;&#1077;&#1088;&#1082;&#1072;&#1089;.&#1086;&#1073;&#1083;..ppt" TargetMode="External"/><Relationship Id="rId3" Type="http://schemas.openxmlformats.org/officeDocument/2006/relationships/hyperlink" Target="&#1076;&#1084;/&#1075;&#1088;&#1091;&#1085;&#1090;.ppt" TargetMode="External"/><Relationship Id="rId7" Type="http://schemas.openxmlformats.org/officeDocument/2006/relationships/hyperlink" Target="&#1076;&#1084;/&#1076;&#1078;&#1077;&#1088;&#1077;&#1083;&#1072;%20&#1110;&#1085;&#1092;&#1086;&#1088;&#1084;&#1072;&#1094;&#1110;&#1110;.doc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91;&#1088;&#1086;&#1082;.docx" TargetMode="External"/><Relationship Id="rId5" Type="http://schemas.openxmlformats.org/officeDocument/2006/relationships/hyperlink" Target="&#1076;&#1084;/&#1093;-&#1082;&#1072;%20&#1075;&#1088;&#1091;&#1085;&#1090;&#1086;&#1074;.ppt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393800" y="6415040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54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C:\Users\Alexandra\AppData\Local\Microsoft\Windows\Temporary Internet Files\Content.IE5\L01GPSD5\MC900441400[1].png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661" y="4781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58" y="32594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23" y="311727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6654" y="2588612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5067" y="5608210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1433" y="5262120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 інформації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20963" y="2791688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Mistral" panose="03090702030407020403" pitchFamily="66" charset="0"/>
              </a:rPr>
              <a:t>№ 1</a:t>
            </a:r>
            <a:endParaRPr lang="uk-UA" b="1" dirty="0">
              <a:latin typeface="Mistral" panose="03090702030407020403" pitchFamily="66" charset="0"/>
            </a:endParaRPr>
          </a:p>
        </p:txBody>
      </p:sp>
      <p:pic>
        <p:nvPicPr>
          <p:cNvPr id="11" name="Picture 8" descr="C:\Users\Alexandra\AppData\Local\Microsoft\Windows\Temporary Internet Files\Content.IE5\L01GPSD5\MC900441400[1].png">
            <a:hlinkClick r:id="rId8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426" y="448456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937728" y="2706555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Mistral" panose="03090702030407020403" pitchFamily="66" charset="0"/>
              </a:rPr>
              <a:t>№ 2</a:t>
            </a:r>
            <a:endParaRPr lang="uk-UA" b="1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2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</Words>
  <Application>Microsoft Office PowerPoint</Application>
  <PresentationFormat>Экран 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5</cp:revision>
  <dcterms:created xsi:type="dcterms:W3CDTF">2016-01-22T11:36:59Z</dcterms:created>
  <dcterms:modified xsi:type="dcterms:W3CDTF">2016-01-28T16:20:29Z</dcterms:modified>
</cp:coreProperties>
</file>