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7AD6D-0C7D-4D4B-8FDC-8F583319F699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1731-7821-4CE3-8FAC-3F018DE023C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00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86;&#1093;&#1086;&#1088;&#1086;&#1085;&#1072;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5" Type="http://schemas.openxmlformats.org/officeDocument/2006/relationships/hyperlink" Target="&#1076;&#1084;/&#1091;&#1088;&#1086;&#1082;.docx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393800" y="6415040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54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58" y="32594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23" y="311727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6654" y="2588612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5067" y="5608210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1433" y="5262120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 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2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7</cp:revision>
  <dcterms:created xsi:type="dcterms:W3CDTF">2016-01-22T11:36:59Z</dcterms:created>
  <dcterms:modified xsi:type="dcterms:W3CDTF">2016-01-28T16:23:21Z</dcterms:modified>
</cp:coreProperties>
</file>