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95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97AD6D-0C7D-4D4B-8FDC-8F583319F699}" type="datetimeFigureOut">
              <a:rPr lang="uk-UA" smtClean="0"/>
              <a:t>28.01.2016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EE1731-7821-4CE3-8FAC-3F018DE023C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200094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BC4B28C-5790-4404-B508-054E559F1798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&#1076;&#1084;/&#1086;&#1090;&#1088;&#1091;&#1081;&#1085;&#1110;%20&#1088;&#1086;&#1089;&#1083;&#1080;&#1085;&#1080;.ppt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&#1076;&#1084;/&#1076;&#1078;&#1077;&#1088;&#1077;&#1083;&#1072;%20&#1110;&#1085;&#1092;&#1086;&#1088;&#1084;&#1072;&#1094;&#1110;&#1111;.docx" TargetMode="External"/><Relationship Id="rId5" Type="http://schemas.openxmlformats.org/officeDocument/2006/relationships/hyperlink" Target="&#1076;&#1084;/&#1091;&#1088;&#1086;&#1082;.docx" TargetMode="Externa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393800" y="6415040"/>
            <a:ext cx="2057400" cy="365125"/>
          </a:xfrm>
        </p:spPr>
        <p:txBody>
          <a:bodyPr/>
          <a:lstStyle/>
          <a:p>
            <a:pPr>
              <a:defRPr/>
            </a:pPr>
            <a:fld id="{C2692287-CF03-4B18-ACED-741F43BC4EE8}" type="slidenum">
              <a:rPr lang="ru-RU"/>
              <a:pPr>
                <a:defRPr/>
              </a:pPr>
              <a:t>1</a:t>
            </a:fld>
            <a:endParaRPr lang="ru-RU" dirty="0"/>
          </a:p>
        </p:txBody>
      </p:sp>
      <p:pic>
        <p:nvPicPr>
          <p:cNvPr id="6" name="Picture 8" descr="C:\Users\Alexandra\AppData\Local\Microsoft\Windows\Temporary Internet Files\Content.IE5\L01GPSD5\MC900441400[1].png">
            <a:hlinkClick r:id="rId3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6654" y="448457"/>
            <a:ext cx="2230726" cy="234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8" descr="C:\Users\Alexandra\AppData\Local\Microsoft\Windows\Temporary Internet Files\Content.IE5\L01GPSD5\MC900441400[1].pn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6558" y="3259492"/>
            <a:ext cx="2230726" cy="234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8" descr="C:\Users\Alexandra\AppData\Local\Microsoft\Windows\Temporary Internet Files\Content.IE5\L01GPSD5\MC900441400[1].png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7723" y="3117270"/>
            <a:ext cx="2230726" cy="234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96654" y="2588612"/>
            <a:ext cx="23006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>
                <a:latin typeface="Mistral" pitchFamily="66" charset="0"/>
              </a:rPr>
              <a:t>презентація</a:t>
            </a:r>
            <a:endParaRPr lang="uk-UA" sz="4000" dirty="0">
              <a:latin typeface="Mistral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65067" y="5608210"/>
            <a:ext cx="96532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Mistral" pitchFamily="66" charset="0"/>
              </a:rPr>
              <a:t>урок</a:t>
            </a:r>
            <a:endParaRPr lang="uk-UA" sz="4000" dirty="0">
              <a:latin typeface="Mistral" pitchFamily="66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641433" y="5262120"/>
            <a:ext cx="239683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dirty="0" smtClean="0">
                <a:latin typeface="Mistral" pitchFamily="66" charset="0"/>
              </a:rPr>
              <a:t>джерела інформації</a:t>
            </a:r>
            <a:endParaRPr lang="uk-UA" sz="4000" dirty="0">
              <a:latin typeface="Mistral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4245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6</Words>
  <Application>Microsoft Office PowerPoint</Application>
  <PresentationFormat>Экран (4:3)</PresentationFormat>
  <Paragraphs>5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FUJITSU</dc:creator>
  <cp:lastModifiedBy>FUJITSU</cp:lastModifiedBy>
  <cp:revision>7</cp:revision>
  <dcterms:created xsi:type="dcterms:W3CDTF">2016-01-22T11:36:59Z</dcterms:created>
  <dcterms:modified xsi:type="dcterms:W3CDTF">2016-01-28T16:22:42Z</dcterms:modified>
</cp:coreProperties>
</file>