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7AD6D-0C7D-4D4B-8FDC-8F583319F699}" type="datetimeFigureOut">
              <a:rPr lang="uk-UA" smtClean="0"/>
              <a:t>28.01.2016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E1731-7821-4CE3-8FAC-3F018DE023C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00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83;&#1077;&#1082;.&#1088;&#1072;&#1089;&#1090;.1.ppt" TargetMode="External"/><Relationship Id="rId7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91;&#1088;&#1086;&#1082;.docx" TargetMode="External"/><Relationship Id="rId5" Type="http://schemas.openxmlformats.org/officeDocument/2006/relationships/hyperlink" Target="&#1076;&#1084;/&#1083;&#1077;&#1082;.&#1088;&#1072;&#1089;&#1090;..ppt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393800" y="6415040"/>
            <a:ext cx="2057400" cy="365125"/>
          </a:xfrm>
        </p:spPr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54" y="44845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Alexandra\AppData\Local\Microsoft\Windows\Temporary Internet Files\Content.IE5\L01GPSD5\MC900441400[1].png">
            <a:hlinkClick r:id="rId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488" y="44845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558" y="325949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23" y="311727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6654" y="2588612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5067" y="5608210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1433" y="5262120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 інформації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72790" y="2747938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Mistral" panose="03090702030407020403" pitchFamily="66" charset="0"/>
              </a:rPr>
              <a:t>№ 1</a:t>
            </a:r>
            <a:endParaRPr lang="uk-UA" b="1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24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Экран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3</cp:revision>
  <dcterms:created xsi:type="dcterms:W3CDTF">2016-01-22T11:36:59Z</dcterms:created>
  <dcterms:modified xsi:type="dcterms:W3CDTF">2016-01-28T16:19:35Z</dcterms:modified>
</cp:coreProperties>
</file>