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46056C-887A-461A-90BD-707EEC050ACC}" type="datetimeFigureOut">
              <a:rPr lang="uk-UA" smtClean="0"/>
              <a:t>28.01.2016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74367-6B07-4D0A-8408-6BC89E9FE7B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38081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Та 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756265-C3E3-4FCE-BCB1-3BD4B0BAE184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9203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&#1087;&#1086;&#1089;&#1110;&#1073;&#1085;&#1080;&#1082;/&#1086;&#1093;&#1086;&#1088;&#1086;&#1085;&#1072;/&#1086;&#1093;&#1086;&#1088;&#1086;&#1085;&#1072;%20!.pptx" TargetMode="External"/><Relationship Id="rId13" Type="http://schemas.openxmlformats.org/officeDocument/2006/relationships/hyperlink" Target="&#1087;&#1086;&#1089;&#1110;&#1073;&#1085;&#1080;&#1082;/&#1077;&#1088;&#1086;&#1079;&#1110;&#1103;/&#1077;&#1088;&#1086;&#1079;&#1110;&#1103;%20!.pptx" TargetMode="External"/><Relationship Id="rId3" Type="http://schemas.openxmlformats.org/officeDocument/2006/relationships/image" Target="../media/image3.png"/><Relationship Id="rId7" Type="http://schemas.microsoft.com/office/2007/relationships/hdphoto" Target="../media/hdphoto3.wdp"/><Relationship Id="rId12" Type="http://schemas.openxmlformats.org/officeDocument/2006/relationships/hyperlink" Target="&#1087;&#1086;&#1089;&#1110;&#1073;&#1085;&#1080;&#1082;/&#1076;&#1078;&#1077;&#1088;&#1077;&#1083;&#1072;/&#1076;&#1078;&#1077;&#1088;&#1077;&#1083;&#1072;.pptx" TargetMode="External"/><Relationship Id="rId2" Type="http://schemas.openxmlformats.org/officeDocument/2006/relationships/hyperlink" Target="&#1087;&#1086;&#1089;&#1110;&#1073;&#1085;&#1080;&#1082;/&#1086;&#1090;&#1088;&#1091;&#1081;&#1085;&#1110;%20&#1088;&#1086;&#1089;&#1083;&#1080;&#1085;&#1080;/&#1086;&#1090;&#1088;&#1091;&#1081;&#1085;&#1110;%20&#1088;&#1086;&#1089;&#1083;&#1080;&#1085;&#1080;%20!.pptx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hyperlink" Target="&#1087;&#1086;&#1089;&#1110;&#1073;&#1085;&#1080;&#1082;/&#1079;&#1072;&#1093;&#1080;&#1089;&#1090;/&#1079;&#1072;&#1093;&#1080;&#1089;&#1090;%20&#1088;&#1086;&#1089;&#1083;&#1080;&#1085;%20!.pptx" TargetMode="External"/><Relationship Id="rId5" Type="http://schemas.openxmlformats.org/officeDocument/2006/relationships/hyperlink" Target="&#1087;&#1086;&#1089;&#1110;&#1073;&#1085;&#1080;&#1082;/&#1169;&#1088;&#1091;&#1085;&#1090;/&#1169;&#1088;&#1091;&#1085;&#1090;%20!.pptx" TargetMode="External"/><Relationship Id="rId15" Type="http://schemas.openxmlformats.org/officeDocument/2006/relationships/hyperlink" Target="&#1087;&#1086;&#1089;&#1110;&#1073;&#1085;&#1080;&#1082;/&#1087;&#1088;&#1086;&#1077;&#1082;&#1090;.ppt" TargetMode="External"/><Relationship Id="rId10" Type="http://schemas.openxmlformats.org/officeDocument/2006/relationships/hyperlink" Target="&#1087;&#1086;&#1089;&#1110;&#1073;&#1085;&#1080;&#1082;/&#1074;&#1080;&#1088;&#1086;&#1097;&#1091;&#1074;&#1072;&#1085;&#1085;&#1103;%20&#1083;&#1110;&#1082;&#1072;&#1088;.&#1088;&#1086;&#1089;&#1083;&#1080;&#1085;/&#1074;&#1080;&#1088;&#1086;&#1097;&#1091;&#1074;&#1072;&#1085;&#1085;&#1103;%20&#1088;&#1086;&#1089;&#1083;&#1080;&#1085;.pptx" TargetMode="External"/><Relationship Id="rId4" Type="http://schemas.microsoft.com/office/2007/relationships/hdphoto" Target="../media/hdphoto2.wdp"/><Relationship Id="rId9" Type="http://schemas.openxmlformats.org/officeDocument/2006/relationships/hyperlink" Target="&#1087;&#1086;&#1089;&#1110;&#1073;&#1085;&#1080;&#1082;/&#1090;&#1077;&#1093;&#1085;&#1086;&#1083;&#1086;&#1075;&#1110;&#1103;%20&#1074;&#1080;&#1088;&#1086;&#1097;&#1091;&#1074;&#1072;&#1085;&#1085;&#1103;/&#1090;&#1077;&#1093;&#1085;&#1086;&#1083;&#1086;&#1075;&#1110;&#1103;%20&#1074;&#1080;&#1088;&#1086;&#1097;&#1091;&#1074;&#1072;&#1085;&#1085;&#1103;.pptx" TargetMode="External"/><Relationship Id="rId14" Type="http://schemas.openxmlformats.org/officeDocument/2006/relationships/hyperlink" Target="&#1087;&#1086;&#1089;&#1110;&#1073;&#1085;&#1080;&#1082;/&#1090;&#1077;&#1093;&#1085;&#1086;&#1083;&#1086;&#1075;&#1110;&#1111;/&#1090;&#1077;&#1093;&#1085;&#1086;&#1083;&#1086;&#1075;&#1110;&#1111;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285999" y="5780782"/>
            <a:ext cx="525462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1600" b="1" dirty="0" smtClean="0">
                <a:latin typeface="Comic Sans MS" panose="030F0702030302020204" pitchFamily="66" charset="0"/>
              </a:rPr>
              <a:t>Виконала: </a:t>
            </a:r>
            <a:r>
              <a:rPr lang="uk-UA" sz="1600" b="1" dirty="0">
                <a:latin typeface="Comic Sans MS" panose="030F0702030302020204" pitchFamily="66" charset="0"/>
              </a:rPr>
              <a:t>Патяка Юлія Володимирівна</a:t>
            </a:r>
          </a:p>
          <a:p>
            <a:pPr algn="ctr"/>
            <a:r>
              <a:rPr lang="uk-UA" sz="1600" b="1" dirty="0">
                <a:latin typeface="Comic Sans MS" panose="030F0702030302020204" pitchFamily="66" charset="0"/>
              </a:rPr>
              <a:t>вчитель Черкаської ЗОШ І-ІІІ ст. № 11</a:t>
            </a:r>
          </a:p>
          <a:p>
            <a:pPr algn="ctr"/>
            <a:r>
              <a:rPr lang="uk-UA" sz="1600" b="1" dirty="0">
                <a:latin typeface="Comic Sans MS" panose="030F0702030302020204" pitchFamily="66" charset="0"/>
              </a:rPr>
              <a:t>Черкаської міської ради </a:t>
            </a:r>
            <a:endParaRPr lang="uk-UA" sz="1600" b="1" dirty="0" smtClean="0">
              <a:latin typeface="Comic Sans MS" panose="030F0702030302020204" pitchFamily="66" charset="0"/>
            </a:endParaRPr>
          </a:p>
          <a:p>
            <a:pPr algn="ctr"/>
            <a:r>
              <a:rPr lang="uk-UA" sz="1600" b="1" dirty="0" smtClean="0">
                <a:latin typeface="Comic Sans MS" panose="030F0702030302020204" pitchFamily="66" charset="0"/>
              </a:rPr>
              <a:t>Черкаської </a:t>
            </a:r>
            <a:r>
              <a:rPr lang="uk-UA" sz="1600" b="1" dirty="0">
                <a:latin typeface="Comic Sans MS" panose="030F0702030302020204" pitchFamily="66" charset="0"/>
              </a:rPr>
              <a:t>області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90362" y="5085184"/>
            <a:ext cx="8451273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kumimoji="1" lang="uk-UA" sz="2000" b="1" dirty="0">
                <a:latin typeface="Comic Sans MS" pitchFamily="66" charset="0"/>
              </a:rPr>
              <a:t>посібник для </a:t>
            </a:r>
            <a:r>
              <a:rPr kumimoji="1" lang="uk-UA" sz="2000" b="1" dirty="0" smtClean="0">
                <a:latin typeface="Comic Sans MS" pitchFamily="66" charset="0"/>
              </a:rPr>
              <a:t>вивчення </a:t>
            </a:r>
            <a:r>
              <a:rPr lang="uk-UA" altLang="uk-UA" sz="2000" b="1" dirty="0" smtClean="0">
                <a:latin typeface="Comic Sans MS" pitchFamily="66" charset="0"/>
              </a:rPr>
              <a:t>варіативного </a:t>
            </a:r>
            <a:r>
              <a:rPr lang="uk-UA" altLang="uk-UA" sz="2000" b="1" dirty="0">
                <a:latin typeface="Comic Sans MS" pitchFamily="66" charset="0"/>
              </a:rPr>
              <a:t>модуля </a:t>
            </a:r>
            <a:endParaRPr lang="uk-UA" altLang="uk-UA" sz="2000" b="1" dirty="0" smtClean="0">
              <a:latin typeface="Comic Sans MS" pitchFamily="66" charset="0"/>
            </a:endParaRPr>
          </a:p>
          <a:p>
            <a:pPr algn="ctr"/>
            <a:r>
              <a:rPr lang="uk-UA" altLang="uk-UA" sz="1600" b="1" dirty="0" smtClean="0">
                <a:latin typeface="Comic Sans MS" pitchFamily="66" charset="0"/>
              </a:rPr>
              <a:t>8-9 клас</a:t>
            </a:r>
            <a:endParaRPr lang="uk-UA" altLang="uk-UA" sz="1600" b="1" dirty="0">
              <a:latin typeface="Comic Sans MS" pitchFamily="66" charset="0"/>
            </a:endParaRPr>
          </a:p>
          <a:p>
            <a:pPr algn="ctr"/>
            <a:r>
              <a:rPr kumimoji="1" lang="uk-UA" sz="2000" b="1" dirty="0" smtClean="0">
                <a:latin typeface="Comic Sans MS" panose="030F0702030302020204" pitchFamily="66" charset="0"/>
              </a:rPr>
              <a:t> </a:t>
            </a:r>
            <a:endParaRPr kumimoji="1" lang="uk-UA" sz="2000" b="1" dirty="0">
              <a:latin typeface="Comic Sans MS" panose="030F0702030302020204" pitchFamily="66" charset="0"/>
            </a:endParaRPr>
          </a:p>
          <a:p>
            <a:pPr algn="ctr"/>
            <a:r>
              <a:rPr kumimoji="1" lang="uk-UA" sz="2000" b="1" dirty="0">
                <a:latin typeface="Comic Sans MS" panose="030F0702030302020204" pitchFamily="66" charset="0"/>
              </a:rPr>
              <a:t>                                </a:t>
            </a:r>
          </a:p>
          <a:p>
            <a:pPr algn="ctr"/>
            <a:r>
              <a:rPr kumimoji="1" lang="uk-UA" sz="2000" b="1" dirty="0">
                <a:latin typeface="Comic Sans MS" panose="030F0702030302020204" pitchFamily="66" charset="0"/>
              </a:rPr>
              <a:t>   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870325" y="38465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10097" y="150722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endParaRPr lang="ru-RU" sz="3600" b="1" kern="10" cap="all" dirty="0">
              <a:ln w="0"/>
              <a:gradFill flip="none">
                <a:gsLst>
                  <a:gs pos="0">
                    <a:srgbClr val="5B9BD5">
                      <a:tint val="75000"/>
                      <a:shade val="75000"/>
                      <a:satMod val="170000"/>
                    </a:srgbClr>
                  </a:gs>
                  <a:gs pos="49000">
                    <a:srgbClr val="5B9BD5">
                      <a:tint val="88000"/>
                      <a:shade val="65000"/>
                      <a:satMod val="172000"/>
                    </a:srgbClr>
                  </a:gs>
                  <a:gs pos="50000">
                    <a:srgbClr val="5B9BD5">
                      <a:shade val="65000"/>
                      <a:satMod val="130000"/>
                    </a:srgbClr>
                  </a:gs>
                  <a:gs pos="92000">
                    <a:srgbClr val="5B9BD5">
                      <a:shade val="50000"/>
                      <a:satMod val="120000"/>
                    </a:srgbClr>
                  </a:gs>
                  <a:gs pos="100000">
                    <a:srgbClr val="5B9BD5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istral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09673" y="266737"/>
            <a:ext cx="6980255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uk-UA" sz="3600" b="1" dirty="0" smtClean="0">
                <a:ln w="50800"/>
                <a:solidFill>
                  <a:srgbClr val="000099"/>
                </a:solidFill>
                <a:latin typeface="Comic Sans MS" panose="030F0702030302020204" pitchFamily="66" charset="0"/>
              </a:rPr>
              <a:t>Технологія </a:t>
            </a:r>
            <a:r>
              <a:rPr lang="uk-UA" sz="3600" b="1" dirty="0">
                <a:ln w="50800"/>
                <a:solidFill>
                  <a:srgbClr val="000099"/>
                </a:solidFill>
                <a:latin typeface="Comic Sans MS" panose="030F0702030302020204" pitchFamily="66" charset="0"/>
              </a:rPr>
              <a:t>вирощування</a:t>
            </a:r>
          </a:p>
          <a:p>
            <a:pPr algn="ctr">
              <a:defRPr/>
            </a:pPr>
            <a:r>
              <a:rPr lang="uk-UA" sz="3600" b="1" dirty="0">
                <a:ln w="50800"/>
                <a:solidFill>
                  <a:srgbClr val="000099"/>
                </a:solidFill>
                <a:latin typeface="Comic Sans MS" panose="030F0702030302020204" pitchFamily="66" charset="0"/>
              </a:rPr>
              <a:t> рослин та догляд за </a:t>
            </a:r>
            <a:r>
              <a:rPr lang="uk-UA" sz="3600" b="1" dirty="0" smtClean="0">
                <a:ln w="50800"/>
                <a:solidFill>
                  <a:srgbClr val="000099"/>
                </a:solidFill>
                <a:latin typeface="Comic Sans MS" panose="030F0702030302020204" pitchFamily="66" charset="0"/>
              </a:rPr>
              <a:t>ними</a:t>
            </a:r>
            <a:endParaRPr lang="uk-UA" sz="3600" b="1" dirty="0">
              <a:ln w="50800"/>
              <a:solidFill>
                <a:srgbClr val="000099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8" descr="http://supersadovod.ru/wp-content/uploads/2013/04/Vrediteli-dekorativnyih-kustarniko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26"/>
          <a:stretch/>
        </p:blipFill>
        <p:spPr bwMode="auto">
          <a:xfrm>
            <a:off x="2285999" y="1603684"/>
            <a:ext cx="4860000" cy="3281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9300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98008" y="980728"/>
            <a:ext cx="8756073" cy="449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uk-UA" altLang="uk-UA" sz="1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1. СКЛАД </a:t>
            </a:r>
            <a:r>
              <a:rPr lang="uk-UA" altLang="uk-UA" sz="1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ҐРУНТУ</a:t>
            </a:r>
          </a:p>
          <a:p>
            <a:pPr>
              <a:lnSpc>
                <a:spcPct val="150000"/>
              </a:lnSpc>
              <a:buFontTx/>
              <a:buAutoNum type="arabicPeriod" startAt="2"/>
              <a:defRPr/>
            </a:pPr>
            <a:r>
              <a:rPr lang="uk-UA" altLang="uk-UA" sz="1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ХАРАКТЕРИСТИКА ҐРУНТІВ ДЛЯ ВИРОЩУВАННЯ ДЕКОРАТИВНИХ ЧАГАРНИКІВ</a:t>
            </a:r>
          </a:p>
          <a:p>
            <a:pPr>
              <a:lnSpc>
                <a:spcPct val="150000"/>
              </a:lnSpc>
              <a:buFontTx/>
              <a:buAutoNum type="arabicPeriod" startAt="2"/>
              <a:defRPr/>
            </a:pPr>
            <a:r>
              <a:rPr lang="uk-UA" altLang="uk-UA" sz="1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ДОГЛЯД ЗА ДЕКОРАТИВНИМИ І ЛИСТЯНИМИ ДЕРЕВАМИ ТА ЧАГАРНИКАМИ</a:t>
            </a:r>
          </a:p>
          <a:p>
            <a:pPr>
              <a:lnSpc>
                <a:spcPct val="150000"/>
              </a:lnSpc>
              <a:buFontTx/>
              <a:buAutoNum type="arabicPeriod" startAt="2"/>
              <a:defRPr/>
            </a:pPr>
            <a:r>
              <a:rPr lang="uk-UA" altLang="uk-UA" sz="1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ЗАХИСТ </a:t>
            </a:r>
            <a:r>
              <a:rPr lang="uk-UA" altLang="uk-UA" sz="1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САДОВИХ РОСЛИН ВІД ШКІДНИКІВ</a:t>
            </a:r>
          </a:p>
          <a:p>
            <a:pPr>
              <a:lnSpc>
                <a:spcPct val="150000"/>
              </a:lnSpc>
              <a:buFontTx/>
              <a:buAutoNum type="arabicPeriod" startAt="2"/>
              <a:defRPr/>
            </a:pPr>
            <a:r>
              <a:rPr lang="uk-UA" altLang="uk-UA" sz="1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ТЕХНОЛОГІЯ ВИРОЩУВАННЯ ЛІКАРСЬКИХ РОСЛИН</a:t>
            </a:r>
          </a:p>
          <a:p>
            <a:pPr>
              <a:lnSpc>
                <a:spcPct val="150000"/>
              </a:lnSpc>
              <a:buFontTx/>
              <a:buAutoNum type="arabicPeriod" startAt="2"/>
              <a:defRPr/>
            </a:pPr>
            <a:r>
              <a:rPr lang="uk-UA" altLang="uk-UA" sz="1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ТЕХНОЛОГІЯ ЗАГОТІВЛІ ЛІКАРСЬКИХ РОСЛИН</a:t>
            </a:r>
          </a:p>
          <a:p>
            <a:pPr>
              <a:lnSpc>
                <a:spcPct val="150000"/>
              </a:lnSpc>
              <a:buFontTx/>
              <a:buAutoNum type="arabicPeriod" startAt="2"/>
              <a:defRPr/>
            </a:pPr>
            <a:r>
              <a:rPr lang="uk-UA" altLang="uk-UA" sz="1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ОТРУЙНІ РОСЛИНИ САДУ</a:t>
            </a:r>
          </a:p>
          <a:p>
            <a:pPr>
              <a:lnSpc>
                <a:spcPct val="150000"/>
              </a:lnSpc>
              <a:buFontTx/>
              <a:buAutoNum type="arabicPeriod" startAt="2"/>
              <a:defRPr/>
            </a:pPr>
            <a:r>
              <a:rPr lang="uk-UA" altLang="uk-UA" sz="1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ОХОРОНА ДОВКІДДЯ</a:t>
            </a:r>
          </a:p>
          <a:p>
            <a:pPr>
              <a:lnSpc>
                <a:spcPct val="150000"/>
              </a:lnSpc>
              <a:buFontTx/>
              <a:buAutoNum type="arabicPeriod" startAt="2"/>
              <a:defRPr/>
            </a:pPr>
            <a:r>
              <a:rPr lang="uk-UA" altLang="uk-UA" sz="1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ЕРОЗІЯ ҐРУНТІВ</a:t>
            </a:r>
          </a:p>
          <a:p>
            <a:pPr>
              <a:lnSpc>
                <a:spcPct val="150000"/>
              </a:lnSpc>
              <a:buFontTx/>
              <a:buAutoNum type="arabicPeriod" startAt="2"/>
              <a:defRPr/>
            </a:pPr>
            <a:r>
              <a:rPr lang="uk-UA" altLang="uk-UA" sz="1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МОЖЛИВІ ДЖЕРЕЛА ЗАБРУДНЕННЯ ДОВКІЛЛЯ ВІД С/Х ВИРОБНИЦТВА</a:t>
            </a:r>
          </a:p>
          <a:p>
            <a:pPr>
              <a:lnSpc>
                <a:spcPct val="150000"/>
              </a:lnSpc>
              <a:buFontTx/>
              <a:buAutoNum type="arabicPeriod" startAt="2"/>
              <a:defRPr/>
            </a:pPr>
            <a:r>
              <a:rPr lang="uk-UA" altLang="uk-UA" sz="1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ЕКОЛОГІЧНО ЧИСТІ ТЕХНОЛГІЇ</a:t>
            </a:r>
          </a:p>
          <a:p>
            <a:pPr>
              <a:lnSpc>
                <a:spcPct val="150000"/>
              </a:lnSpc>
              <a:buFontTx/>
              <a:buAutoNum type="arabicPeriod" startAt="2"/>
              <a:defRPr/>
            </a:pPr>
            <a:r>
              <a:rPr lang="uk-UA" altLang="uk-UA" sz="1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ПРОЕКТ «ОЗЕЛЕНЕННЯ ШКІЛЬНОЇ ТЕРИТОРІЇ</a:t>
            </a:r>
            <a:r>
              <a:rPr lang="uk-UA" altLang="uk-UA" sz="1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»</a:t>
            </a:r>
            <a:endParaRPr kumimoji="1" lang="uk-UA" sz="2400" b="1" i="1" dirty="0" smtClean="0">
              <a:solidFill>
                <a:srgbClr val="000000"/>
              </a:solidFill>
              <a:latin typeface="Monotype Corsiva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7927" y="274449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2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В даній розробці розглянуті такі питання варіативного модуля </a:t>
            </a:r>
            <a:r>
              <a:rPr kumimoji="1" lang="uk-UA" sz="2800" b="1" u="sng" dirty="0">
                <a:solidFill>
                  <a:srgbClr val="002060"/>
                </a:solidFill>
                <a:latin typeface="Monotype Corsiva" pitchFamily="66" charset="0"/>
              </a:rPr>
              <a:t>«</a:t>
            </a:r>
            <a:r>
              <a:rPr lang="uk-UA" sz="2000" b="1" u="sng" dirty="0">
                <a:ln w="50800"/>
                <a:solidFill>
                  <a:srgbClr val="002060"/>
                </a:solidFill>
                <a:latin typeface="Comic Sans MS" panose="030F0702030302020204" pitchFamily="66" charset="0"/>
              </a:rPr>
              <a:t>Технологія вирощування рослин та догляд за ними</a:t>
            </a:r>
            <a:r>
              <a:rPr kumimoji="1" lang="uk-UA" sz="2800" b="1" u="sng" dirty="0">
                <a:solidFill>
                  <a:srgbClr val="002060"/>
                </a:solidFill>
                <a:latin typeface="Monotype Corsiva" pitchFamily="66" charset="0"/>
              </a:rPr>
              <a:t>»:</a:t>
            </a:r>
            <a:endParaRPr kumimoji="1" lang="uk-UA" sz="2400" b="1" i="1" u="sng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8008" y="5520846"/>
            <a:ext cx="87560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uk-UA" b="1" dirty="0">
                <a:solidFill>
                  <a:srgbClr val="000000"/>
                </a:solidFill>
                <a:latin typeface="Comic Sans MS" panose="030F0702030302020204" pitchFamily="66" charset="0"/>
              </a:rPr>
              <a:t>На допомогу вчителям та учням в роботі представлені мультимедійні презентації, відеоматеріали  та  розробки уроків.</a:t>
            </a:r>
          </a:p>
          <a:p>
            <a:pPr algn="ctr"/>
            <a:r>
              <a:rPr lang="uk-UA" b="1" dirty="0">
                <a:latin typeface="Comic Sans MS" panose="030F0702030302020204" pitchFamily="66" charset="0"/>
              </a:rPr>
              <a:t>Матеріали  допоможуть вчителеві чітко побудувати  свій урок </a:t>
            </a:r>
          </a:p>
          <a:p>
            <a:pPr algn="ctr"/>
            <a:r>
              <a:rPr lang="uk-UA" b="1" dirty="0">
                <a:latin typeface="Comic Sans MS" panose="030F0702030302020204" pitchFamily="66" charset="0"/>
              </a:rPr>
              <a:t>та з легкістю підготуватись та провести </a:t>
            </a:r>
            <a:r>
              <a:rPr lang="uk-UA" b="1" dirty="0" smtClean="0">
                <a:latin typeface="Comic Sans MS" panose="030F0702030302020204" pitchFamily="66" charset="0"/>
              </a:rPr>
              <a:t> заняття </a:t>
            </a:r>
            <a:r>
              <a:rPr lang="uk-UA" b="1" dirty="0">
                <a:latin typeface="Comic Sans MS" panose="030F0702030302020204" pitchFamily="66" charset="0"/>
              </a:rPr>
              <a:t>на належному рівні.</a:t>
            </a:r>
          </a:p>
        </p:txBody>
      </p:sp>
    </p:spTree>
    <p:extLst>
      <p:ext uri="{BB962C8B-B14F-4D97-AF65-F5344CB8AC3E}">
        <p14:creationId xmlns:p14="http://schemas.microsoft.com/office/powerpoint/2010/main" val="351083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ile">
            <a:hlinkClick r:id="rId2" action="ppaction://hlinkpres?slideindex=1&amp;slidetitle="/>
          </p:cNvPr>
          <p:cNvSpPr>
            <a:spLocks noEditPoints="1" noChangeArrowheads="1"/>
          </p:cNvSpPr>
          <p:nvPr/>
        </p:nvSpPr>
        <p:spPr bwMode="auto">
          <a:xfrm>
            <a:off x="2552700" y="4455647"/>
            <a:ext cx="1960418" cy="1410566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Texturizer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655F1-98F0-4559-A819-4033C72A702B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3" name="File">
            <a:hlinkClick r:id="rId5" action="ppaction://hlinkpres?slideindex=1&amp;slidetitle="/>
          </p:cNvPr>
          <p:cNvSpPr>
            <a:spLocks noEditPoints="1" noChangeArrowheads="1"/>
          </p:cNvSpPr>
          <p:nvPr/>
        </p:nvSpPr>
        <p:spPr bwMode="auto">
          <a:xfrm>
            <a:off x="283759" y="103693"/>
            <a:ext cx="1960418" cy="1410566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blipFill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Texturizer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70180" y="548680"/>
            <a:ext cx="10262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cap="all" dirty="0" smtClean="0">
                <a:ln w="0"/>
                <a:latin typeface="Mistral" pitchFamily="66" charset="0"/>
              </a:rPr>
              <a:t>Склад </a:t>
            </a:r>
          </a:p>
          <a:p>
            <a:pPr algn="ctr"/>
            <a:r>
              <a:rPr lang="uk-UA" sz="2400" b="1" cap="all" dirty="0" smtClean="0">
                <a:ln w="0"/>
                <a:latin typeface="Mistral" pitchFamily="66" charset="0"/>
              </a:rPr>
              <a:t>ґрунту</a:t>
            </a:r>
            <a:endParaRPr lang="uk-UA" sz="2400" b="1" cap="all" spc="0" dirty="0">
              <a:ln w="0"/>
              <a:effectLst/>
              <a:latin typeface="Mistral" pitchFamily="66" charset="0"/>
            </a:endParaRPr>
          </a:p>
        </p:txBody>
      </p:sp>
      <p:sp>
        <p:nvSpPr>
          <p:cNvPr id="11" name="File">
            <a:hlinkClick r:id="rId8" action="ppaction://hlinkpres?slideindex=1&amp;slidetitle="/>
          </p:cNvPr>
          <p:cNvSpPr>
            <a:spLocks noEditPoints="1" noChangeArrowheads="1"/>
          </p:cNvSpPr>
          <p:nvPr/>
        </p:nvSpPr>
        <p:spPr bwMode="auto">
          <a:xfrm>
            <a:off x="4854839" y="3597694"/>
            <a:ext cx="1960418" cy="1410566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Texturizer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52008" y="4022255"/>
            <a:ext cx="136608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cap="all" dirty="0" smtClean="0">
                <a:ln w="0"/>
                <a:latin typeface="Mistral" pitchFamily="66" charset="0"/>
              </a:rPr>
              <a:t>Охорона</a:t>
            </a:r>
          </a:p>
          <a:p>
            <a:pPr algn="ctr"/>
            <a:r>
              <a:rPr lang="uk-UA" sz="2400" b="1" cap="all" spc="0" dirty="0" smtClean="0">
                <a:ln w="0"/>
                <a:effectLst/>
                <a:latin typeface="Mistral" pitchFamily="66" charset="0"/>
              </a:rPr>
              <a:t>довкілля</a:t>
            </a:r>
            <a:endParaRPr lang="uk-UA" sz="2400" b="1" cap="all" spc="0" dirty="0">
              <a:ln w="0"/>
              <a:effectLst/>
              <a:latin typeface="Mistral" pitchFamily="66" charset="0"/>
            </a:endParaRPr>
          </a:p>
        </p:txBody>
      </p:sp>
      <p:sp>
        <p:nvSpPr>
          <p:cNvPr id="13" name="File">
            <a:hlinkClick r:id="rId9" action="ppaction://hlinkpres?slideindex=1&amp;slidetitle="/>
          </p:cNvPr>
          <p:cNvSpPr>
            <a:spLocks noEditPoints="1" noChangeArrowheads="1"/>
          </p:cNvSpPr>
          <p:nvPr/>
        </p:nvSpPr>
        <p:spPr bwMode="auto">
          <a:xfrm>
            <a:off x="303092" y="1772816"/>
            <a:ext cx="1960418" cy="1565575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blipFill>
            <a:blip r:embed="rId6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Texturizer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2400" b="1" cap="all" dirty="0" smtClean="0">
                <a:ln w="0"/>
                <a:effectLst/>
                <a:latin typeface="Mistral" pitchFamily="66" charset="0"/>
              </a:rPr>
              <a:t>Догляд</a:t>
            </a:r>
          </a:p>
          <a:p>
            <a:pPr algn="ctr"/>
            <a:r>
              <a:rPr lang="uk-UA" sz="2400" b="1" cap="all" dirty="0" smtClean="0">
                <a:ln w="0"/>
                <a:latin typeface="Mistral" pitchFamily="66" charset="0"/>
              </a:rPr>
              <a:t>За</a:t>
            </a:r>
          </a:p>
          <a:p>
            <a:pPr algn="ctr"/>
            <a:r>
              <a:rPr lang="uk-UA" sz="2400" b="1" u="sng" cap="all" dirty="0" smtClean="0">
                <a:ln w="0"/>
                <a:effectLst/>
                <a:latin typeface="Mistral" pitchFamily="66" charset="0"/>
                <a:hlinkClick r:id="rId9" action="ppaction://hlinkpres?slideindex=1&amp;slidetitle="/>
              </a:rPr>
              <a:t>рослинами</a:t>
            </a:r>
            <a:endParaRPr lang="uk-UA" sz="2400" b="1" u="sng" cap="all" dirty="0">
              <a:ln w="0"/>
              <a:effectLst/>
              <a:latin typeface="Mistral" pitchFamily="66" charset="0"/>
            </a:endParaRPr>
          </a:p>
        </p:txBody>
      </p:sp>
      <p:sp>
        <p:nvSpPr>
          <p:cNvPr id="14" name="File">
            <a:hlinkClick r:id="rId10" action="ppaction://hlinkpres?slideindex=1&amp;slidetitle="/>
          </p:cNvPr>
          <p:cNvSpPr>
            <a:spLocks noEditPoints="1" noChangeArrowheads="1"/>
          </p:cNvSpPr>
          <p:nvPr/>
        </p:nvSpPr>
        <p:spPr bwMode="auto">
          <a:xfrm>
            <a:off x="393847" y="5275328"/>
            <a:ext cx="1960418" cy="1410566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blipFill>
            <a:blip r:embed="rId6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Texturizer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19" name="File">
            <a:hlinkClick r:id="rId11" action="ppaction://hlinkpres?slideindex=1&amp;slidetitle="/>
          </p:cNvPr>
          <p:cNvSpPr>
            <a:spLocks noEditPoints="1" noChangeArrowheads="1"/>
          </p:cNvSpPr>
          <p:nvPr/>
        </p:nvSpPr>
        <p:spPr bwMode="auto">
          <a:xfrm>
            <a:off x="303092" y="3613996"/>
            <a:ext cx="1960418" cy="1410566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Texturizer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2595" y="5766278"/>
            <a:ext cx="16214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cap="all" dirty="0" smtClean="0">
                <a:ln w="0"/>
                <a:solidFill>
                  <a:sysClr val="windowText" lastClr="000000"/>
                </a:solidFill>
                <a:effectLst/>
                <a:latin typeface="Mistral" pitchFamily="66" charset="0"/>
              </a:rPr>
              <a:t>Лікарські рослини</a:t>
            </a:r>
            <a:endParaRPr lang="uk-UA" sz="2400" b="1" cap="all" dirty="0">
              <a:ln w="0"/>
              <a:solidFill>
                <a:sysClr val="windowText" lastClr="000000"/>
              </a:solidFill>
              <a:effectLst/>
              <a:latin typeface="Mistral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1862" y="4040149"/>
            <a:ext cx="11192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cap="all" dirty="0" smtClean="0">
                <a:ln w="0"/>
                <a:effectLst/>
                <a:latin typeface="Mistral" pitchFamily="66" charset="0"/>
              </a:rPr>
              <a:t>Захист</a:t>
            </a:r>
          </a:p>
          <a:p>
            <a:pPr algn="ctr"/>
            <a:r>
              <a:rPr lang="uk-UA" sz="2400" b="1" cap="all" dirty="0" smtClean="0">
                <a:ln w="0"/>
                <a:latin typeface="Mistral" pitchFamily="66" charset="0"/>
              </a:rPr>
              <a:t>рослин</a:t>
            </a:r>
            <a:endParaRPr lang="uk-UA" sz="2400" b="1" cap="all" dirty="0">
              <a:ln w="0"/>
              <a:effectLst/>
              <a:latin typeface="Mistral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853049">
            <a:off x="4529906" y="419920"/>
            <a:ext cx="4140786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8800" b="1" dirty="0" smtClean="0">
                <a:ln w="50800"/>
                <a:solidFill>
                  <a:srgbClr val="C00000"/>
                </a:solidFill>
                <a:latin typeface="Mistral" pitchFamily="66" charset="0"/>
              </a:rPr>
              <a:t>розділи</a:t>
            </a:r>
            <a:endParaRPr lang="uk-UA" sz="8800" b="1" dirty="0">
              <a:ln w="50800"/>
              <a:solidFill>
                <a:srgbClr val="C00000"/>
              </a:solidFill>
              <a:latin typeface="Mistral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76586" y="4853252"/>
            <a:ext cx="127470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cap="all" dirty="0" smtClean="0">
                <a:ln w="0"/>
                <a:latin typeface="Mistral" pitchFamily="66" charset="0"/>
              </a:rPr>
              <a:t>Отруйні</a:t>
            </a:r>
          </a:p>
          <a:p>
            <a:pPr algn="ctr"/>
            <a:r>
              <a:rPr lang="uk-UA" sz="2400" b="1" cap="all" spc="0" dirty="0" smtClean="0">
                <a:ln w="0"/>
                <a:effectLst/>
                <a:latin typeface="Mistral" pitchFamily="66" charset="0"/>
              </a:rPr>
              <a:t>рослини</a:t>
            </a:r>
            <a:endParaRPr lang="uk-UA" sz="2400" b="1" cap="all" spc="0" dirty="0">
              <a:ln w="0"/>
              <a:effectLst/>
              <a:latin typeface="Mistral" pitchFamily="66" charset="0"/>
            </a:endParaRPr>
          </a:p>
        </p:txBody>
      </p:sp>
      <p:sp>
        <p:nvSpPr>
          <p:cNvPr id="20" name="File">
            <a:hlinkClick r:id="rId12" action="ppaction://hlinkpres?slideindex=1&amp;slidetitle="/>
          </p:cNvPr>
          <p:cNvSpPr>
            <a:spLocks noEditPoints="1" noChangeArrowheads="1"/>
          </p:cNvSpPr>
          <p:nvPr/>
        </p:nvSpPr>
        <p:spPr bwMode="auto">
          <a:xfrm>
            <a:off x="4854839" y="5273308"/>
            <a:ext cx="1960418" cy="1410566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blipFill>
            <a:blip r:embed="rId6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Texturizer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21" name="File">
            <a:hlinkClick r:id="rId13" action="ppaction://hlinkpres?slideindex=1&amp;slidetitle="/>
          </p:cNvPr>
          <p:cNvSpPr>
            <a:spLocks noEditPoints="1" noChangeArrowheads="1"/>
          </p:cNvSpPr>
          <p:nvPr/>
        </p:nvSpPr>
        <p:spPr bwMode="auto">
          <a:xfrm>
            <a:off x="7054601" y="3631595"/>
            <a:ext cx="1960418" cy="1410566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blipFill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Texturizer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537846" y="4023506"/>
            <a:ext cx="104708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cap="all" spc="0" dirty="0" smtClean="0">
                <a:ln w="0"/>
                <a:effectLst/>
                <a:latin typeface="Mistral" pitchFamily="66" charset="0"/>
              </a:rPr>
              <a:t>Ерозія </a:t>
            </a:r>
          </a:p>
          <a:p>
            <a:pPr algn="ctr"/>
            <a:r>
              <a:rPr lang="uk-UA" sz="2400" b="1" cap="all" spc="0" dirty="0" smtClean="0">
                <a:ln w="0"/>
                <a:effectLst/>
                <a:latin typeface="Mistral" pitchFamily="66" charset="0"/>
              </a:rPr>
              <a:t>ґрунтів</a:t>
            </a:r>
            <a:endParaRPr lang="uk-UA" sz="2400" b="1" cap="all" spc="0" dirty="0">
              <a:ln w="0"/>
              <a:effectLst/>
              <a:latin typeface="Mistral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946022" y="5782836"/>
            <a:ext cx="17780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cap="all" spc="0" dirty="0" smtClean="0">
                <a:ln w="0"/>
                <a:effectLst/>
                <a:latin typeface="Mistral" pitchFamily="66" charset="0"/>
              </a:rPr>
              <a:t>Джерела</a:t>
            </a:r>
          </a:p>
          <a:p>
            <a:pPr algn="ctr"/>
            <a:r>
              <a:rPr lang="uk-UA" sz="2400" b="1" cap="all" dirty="0" smtClean="0">
                <a:ln w="0"/>
                <a:latin typeface="Mistral" pitchFamily="66" charset="0"/>
              </a:rPr>
              <a:t>забруднення</a:t>
            </a:r>
            <a:endParaRPr lang="uk-UA" sz="2400" b="1" cap="all" spc="0" dirty="0">
              <a:ln w="0"/>
              <a:effectLst/>
              <a:latin typeface="Mistral" pitchFamily="66" charset="0"/>
            </a:endParaRPr>
          </a:p>
        </p:txBody>
      </p:sp>
      <p:sp>
        <p:nvSpPr>
          <p:cNvPr id="25" name="File">
            <a:hlinkClick r:id="rId14" action="ppaction://hlinkpres?slideindex=1&amp;slidetitle="/>
          </p:cNvPr>
          <p:cNvSpPr>
            <a:spLocks noEditPoints="1" noChangeArrowheads="1"/>
          </p:cNvSpPr>
          <p:nvPr/>
        </p:nvSpPr>
        <p:spPr bwMode="auto">
          <a:xfrm>
            <a:off x="7054601" y="5273308"/>
            <a:ext cx="1960418" cy="1410566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blipFill>
            <a:blip r:embed="rId6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Texturizer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341478" y="5766279"/>
            <a:ext cx="143981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cap="all" dirty="0" smtClean="0">
                <a:ln w="0"/>
                <a:latin typeface="Mistral" pitchFamily="66" charset="0"/>
              </a:rPr>
              <a:t>Чисті </a:t>
            </a:r>
          </a:p>
          <a:p>
            <a:pPr algn="ctr"/>
            <a:r>
              <a:rPr lang="uk-UA" sz="2400" b="1" cap="all" dirty="0" smtClean="0">
                <a:ln w="0"/>
                <a:latin typeface="Mistral" pitchFamily="66" charset="0"/>
              </a:rPr>
              <a:t>технології</a:t>
            </a:r>
          </a:p>
        </p:txBody>
      </p:sp>
      <p:sp>
        <p:nvSpPr>
          <p:cNvPr id="26" name="File">
            <a:hlinkClick r:id="rId15" action="ppaction://hlinkpres?slideindex=1&amp;slidetitle="/>
          </p:cNvPr>
          <p:cNvSpPr>
            <a:spLocks noEditPoints="1" noChangeArrowheads="1"/>
          </p:cNvSpPr>
          <p:nvPr/>
        </p:nvSpPr>
        <p:spPr bwMode="auto">
          <a:xfrm>
            <a:off x="7047170" y="2109624"/>
            <a:ext cx="1960418" cy="1410566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Texturizer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581127" y="2720531"/>
            <a:ext cx="100380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cap="all" spc="0" dirty="0" smtClean="0">
                <a:ln w="0"/>
                <a:effectLst/>
                <a:latin typeface="Mistral" pitchFamily="66" charset="0"/>
              </a:rPr>
              <a:t>проект</a:t>
            </a:r>
            <a:endParaRPr lang="uk-UA" sz="2400" b="1" cap="all" spc="0" dirty="0">
              <a:ln w="0"/>
              <a:effectLst/>
              <a:latin typeface="Mistral" pitchFamily="66" charset="0"/>
            </a:endParaRPr>
          </a:p>
        </p:txBody>
      </p:sp>
      <p:sp>
        <p:nvSpPr>
          <p:cNvPr id="4" name="Выгнутая вправо стрелка 3"/>
          <p:cNvSpPr/>
          <p:nvPr/>
        </p:nvSpPr>
        <p:spPr>
          <a:xfrm>
            <a:off x="2374831" y="268400"/>
            <a:ext cx="6181209" cy="3363164"/>
          </a:xfrm>
          <a:custGeom>
            <a:avLst/>
            <a:gdLst>
              <a:gd name="connsiteX0" fmla="*/ 0 w 5638801"/>
              <a:gd name="connsiteY0" fmla="*/ 3243337 h 4197978"/>
              <a:gd name="connsiteX1" fmla="*/ 1718358 w 5638801"/>
              <a:gd name="connsiteY1" fmla="*/ 2224042 h 4197978"/>
              <a:gd name="connsiteX2" fmla="*/ 1718358 w 5638801"/>
              <a:gd name="connsiteY2" fmla="*/ 2653936 h 4197978"/>
              <a:gd name="connsiteX3" fmla="*/ 5201682 w 5638801"/>
              <a:gd name="connsiteY3" fmla="*/ 1884042 h 4197978"/>
              <a:gd name="connsiteX4" fmla="*/ 1718355 w 5638801"/>
              <a:gd name="connsiteY4" fmla="*/ 3703430 h 4197978"/>
              <a:gd name="connsiteX5" fmla="*/ 1718358 w 5638801"/>
              <a:gd name="connsiteY5" fmla="*/ 4133325 h 4197978"/>
              <a:gd name="connsiteX6" fmla="*/ 0 w 5638801"/>
              <a:gd name="connsiteY6" fmla="*/ 3243337 h 4197978"/>
              <a:gd name="connsiteX0" fmla="*/ 5638801 w 5638801"/>
              <a:gd name="connsiteY0" fmla="*/ 2408789 h 4197978"/>
              <a:gd name="connsiteX1" fmla="*/ 0 w 5638801"/>
              <a:gd name="connsiteY1" fmla="*/ 1049494 h 4197978"/>
              <a:gd name="connsiteX2" fmla="*/ 0 w 5638801"/>
              <a:gd name="connsiteY2" fmla="*/ 0 h 4197978"/>
              <a:gd name="connsiteX3" fmla="*/ 5638801 w 5638801"/>
              <a:gd name="connsiteY3" fmla="*/ 1359295 h 4197978"/>
              <a:gd name="connsiteX4" fmla="*/ 5638801 w 5638801"/>
              <a:gd name="connsiteY4" fmla="*/ 2408789 h 4197978"/>
              <a:gd name="connsiteX0" fmla="*/ 5638801 w 5638801"/>
              <a:gd name="connsiteY0" fmla="*/ 2408789 h 4197978"/>
              <a:gd name="connsiteX1" fmla="*/ 0 w 5638801"/>
              <a:gd name="connsiteY1" fmla="*/ 1049494 h 4197978"/>
              <a:gd name="connsiteX2" fmla="*/ 0 w 5638801"/>
              <a:gd name="connsiteY2" fmla="*/ 0 h 4197978"/>
              <a:gd name="connsiteX3" fmla="*/ 5638801 w 5638801"/>
              <a:gd name="connsiteY3" fmla="*/ 1359295 h 4197978"/>
              <a:gd name="connsiteX4" fmla="*/ 5638801 w 5638801"/>
              <a:gd name="connsiteY4" fmla="*/ 2408789 h 4197978"/>
              <a:gd name="connsiteX5" fmla="*/ 1718358 w 5638801"/>
              <a:gd name="connsiteY5" fmla="*/ 3703431 h 4197978"/>
              <a:gd name="connsiteX6" fmla="*/ 1718358 w 5638801"/>
              <a:gd name="connsiteY6" fmla="*/ 4133325 h 4197978"/>
              <a:gd name="connsiteX7" fmla="*/ 0 w 5638801"/>
              <a:gd name="connsiteY7" fmla="*/ 3243337 h 4197978"/>
              <a:gd name="connsiteX8" fmla="*/ 1718358 w 5638801"/>
              <a:gd name="connsiteY8" fmla="*/ 2224042 h 4197978"/>
              <a:gd name="connsiteX9" fmla="*/ 1718358 w 5638801"/>
              <a:gd name="connsiteY9" fmla="*/ 2653936 h 4197978"/>
              <a:gd name="connsiteX10" fmla="*/ 5201682 w 5638801"/>
              <a:gd name="connsiteY10" fmla="*/ 1884042 h 4197978"/>
              <a:gd name="connsiteX0" fmla="*/ 540327 w 6181209"/>
              <a:gd name="connsiteY0" fmla="*/ 3243337 h 4133325"/>
              <a:gd name="connsiteX1" fmla="*/ 2258685 w 6181209"/>
              <a:gd name="connsiteY1" fmla="*/ 2224042 h 4133325"/>
              <a:gd name="connsiteX2" fmla="*/ 2258685 w 6181209"/>
              <a:gd name="connsiteY2" fmla="*/ 2653936 h 4133325"/>
              <a:gd name="connsiteX3" fmla="*/ 5742009 w 6181209"/>
              <a:gd name="connsiteY3" fmla="*/ 1884042 h 4133325"/>
              <a:gd name="connsiteX4" fmla="*/ 2258682 w 6181209"/>
              <a:gd name="connsiteY4" fmla="*/ 3703430 h 4133325"/>
              <a:gd name="connsiteX5" fmla="*/ 2258685 w 6181209"/>
              <a:gd name="connsiteY5" fmla="*/ 4133325 h 4133325"/>
              <a:gd name="connsiteX6" fmla="*/ 540327 w 6181209"/>
              <a:gd name="connsiteY6" fmla="*/ 3243337 h 4133325"/>
              <a:gd name="connsiteX0" fmla="*/ 6179128 w 6181209"/>
              <a:gd name="connsiteY0" fmla="*/ 2408789 h 4133325"/>
              <a:gd name="connsiteX1" fmla="*/ 540327 w 6181209"/>
              <a:gd name="connsiteY1" fmla="*/ 1049494 h 4133325"/>
              <a:gd name="connsiteX2" fmla="*/ 540327 w 6181209"/>
              <a:gd name="connsiteY2" fmla="*/ 0 h 4133325"/>
              <a:gd name="connsiteX3" fmla="*/ 6179128 w 6181209"/>
              <a:gd name="connsiteY3" fmla="*/ 1359295 h 4133325"/>
              <a:gd name="connsiteX4" fmla="*/ 6179128 w 6181209"/>
              <a:gd name="connsiteY4" fmla="*/ 2408789 h 4133325"/>
              <a:gd name="connsiteX0" fmla="*/ 6179128 w 6181209"/>
              <a:gd name="connsiteY0" fmla="*/ 2408789 h 4133325"/>
              <a:gd name="connsiteX1" fmla="*/ 540327 w 6181209"/>
              <a:gd name="connsiteY1" fmla="*/ 1049494 h 4133325"/>
              <a:gd name="connsiteX2" fmla="*/ 540327 w 6181209"/>
              <a:gd name="connsiteY2" fmla="*/ 0 h 4133325"/>
              <a:gd name="connsiteX3" fmla="*/ 6179128 w 6181209"/>
              <a:gd name="connsiteY3" fmla="*/ 1359295 h 4133325"/>
              <a:gd name="connsiteX4" fmla="*/ 6179128 w 6181209"/>
              <a:gd name="connsiteY4" fmla="*/ 2408789 h 4133325"/>
              <a:gd name="connsiteX5" fmla="*/ 2258685 w 6181209"/>
              <a:gd name="connsiteY5" fmla="*/ 3703431 h 4133325"/>
              <a:gd name="connsiteX6" fmla="*/ 2258685 w 6181209"/>
              <a:gd name="connsiteY6" fmla="*/ 4133325 h 4133325"/>
              <a:gd name="connsiteX7" fmla="*/ 0 w 6181209"/>
              <a:gd name="connsiteY7" fmla="*/ 3160209 h 4133325"/>
              <a:gd name="connsiteX8" fmla="*/ 2258685 w 6181209"/>
              <a:gd name="connsiteY8" fmla="*/ 2224042 h 4133325"/>
              <a:gd name="connsiteX9" fmla="*/ 2258685 w 6181209"/>
              <a:gd name="connsiteY9" fmla="*/ 2653936 h 4133325"/>
              <a:gd name="connsiteX10" fmla="*/ 5742009 w 6181209"/>
              <a:gd name="connsiteY10" fmla="*/ 1884042 h 4133325"/>
              <a:gd name="connsiteX0" fmla="*/ 540327 w 6181209"/>
              <a:gd name="connsiteY0" fmla="*/ 3243337 h 4133325"/>
              <a:gd name="connsiteX1" fmla="*/ 2258685 w 6181209"/>
              <a:gd name="connsiteY1" fmla="*/ 2224042 h 4133325"/>
              <a:gd name="connsiteX2" fmla="*/ 2258685 w 6181209"/>
              <a:gd name="connsiteY2" fmla="*/ 2653936 h 4133325"/>
              <a:gd name="connsiteX3" fmla="*/ 5742009 w 6181209"/>
              <a:gd name="connsiteY3" fmla="*/ 1884042 h 4133325"/>
              <a:gd name="connsiteX4" fmla="*/ 2258682 w 6181209"/>
              <a:gd name="connsiteY4" fmla="*/ 3703430 h 4133325"/>
              <a:gd name="connsiteX5" fmla="*/ 2258685 w 6181209"/>
              <a:gd name="connsiteY5" fmla="*/ 4133325 h 4133325"/>
              <a:gd name="connsiteX6" fmla="*/ 540327 w 6181209"/>
              <a:gd name="connsiteY6" fmla="*/ 3243337 h 4133325"/>
              <a:gd name="connsiteX0" fmla="*/ 6179128 w 6181209"/>
              <a:gd name="connsiteY0" fmla="*/ 2408789 h 4133325"/>
              <a:gd name="connsiteX1" fmla="*/ 540327 w 6181209"/>
              <a:gd name="connsiteY1" fmla="*/ 1049494 h 4133325"/>
              <a:gd name="connsiteX2" fmla="*/ 540327 w 6181209"/>
              <a:gd name="connsiteY2" fmla="*/ 0 h 4133325"/>
              <a:gd name="connsiteX3" fmla="*/ 6179128 w 6181209"/>
              <a:gd name="connsiteY3" fmla="*/ 1359295 h 4133325"/>
              <a:gd name="connsiteX4" fmla="*/ 6179128 w 6181209"/>
              <a:gd name="connsiteY4" fmla="*/ 2408789 h 4133325"/>
              <a:gd name="connsiteX0" fmla="*/ 6179128 w 6181209"/>
              <a:gd name="connsiteY0" fmla="*/ 2408789 h 4133325"/>
              <a:gd name="connsiteX1" fmla="*/ 775854 w 6181209"/>
              <a:gd name="connsiteY1" fmla="*/ 562844 h 4133325"/>
              <a:gd name="connsiteX2" fmla="*/ 540327 w 6181209"/>
              <a:gd name="connsiteY2" fmla="*/ 1049494 h 4133325"/>
              <a:gd name="connsiteX3" fmla="*/ 540327 w 6181209"/>
              <a:gd name="connsiteY3" fmla="*/ 0 h 4133325"/>
              <a:gd name="connsiteX4" fmla="*/ 6179128 w 6181209"/>
              <a:gd name="connsiteY4" fmla="*/ 1359295 h 4133325"/>
              <a:gd name="connsiteX5" fmla="*/ 6179128 w 6181209"/>
              <a:gd name="connsiteY5" fmla="*/ 2408789 h 4133325"/>
              <a:gd name="connsiteX6" fmla="*/ 2258685 w 6181209"/>
              <a:gd name="connsiteY6" fmla="*/ 3703431 h 4133325"/>
              <a:gd name="connsiteX7" fmla="*/ 2258685 w 6181209"/>
              <a:gd name="connsiteY7" fmla="*/ 4133325 h 4133325"/>
              <a:gd name="connsiteX8" fmla="*/ 0 w 6181209"/>
              <a:gd name="connsiteY8" fmla="*/ 3160209 h 4133325"/>
              <a:gd name="connsiteX9" fmla="*/ 2258685 w 6181209"/>
              <a:gd name="connsiteY9" fmla="*/ 2224042 h 4133325"/>
              <a:gd name="connsiteX10" fmla="*/ 2258685 w 6181209"/>
              <a:gd name="connsiteY10" fmla="*/ 2653936 h 4133325"/>
              <a:gd name="connsiteX11" fmla="*/ 5742009 w 6181209"/>
              <a:gd name="connsiteY11" fmla="*/ 1884042 h 4133325"/>
              <a:gd name="connsiteX0" fmla="*/ 540327 w 6181209"/>
              <a:gd name="connsiteY0" fmla="*/ 3243337 h 4133325"/>
              <a:gd name="connsiteX1" fmla="*/ 2258685 w 6181209"/>
              <a:gd name="connsiteY1" fmla="*/ 2224042 h 4133325"/>
              <a:gd name="connsiteX2" fmla="*/ 2258685 w 6181209"/>
              <a:gd name="connsiteY2" fmla="*/ 2653936 h 4133325"/>
              <a:gd name="connsiteX3" fmla="*/ 5742009 w 6181209"/>
              <a:gd name="connsiteY3" fmla="*/ 1884042 h 4133325"/>
              <a:gd name="connsiteX4" fmla="*/ 2258682 w 6181209"/>
              <a:gd name="connsiteY4" fmla="*/ 3703430 h 4133325"/>
              <a:gd name="connsiteX5" fmla="*/ 2258685 w 6181209"/>
              <a:gd name="connsiteY5" fmla="*/ 4133325 h 4133325"/>
              <a:gd name="connsiteX6" fmla="*/ 540327 w 6181209"/>
              <a:gd name="connsiteY6" fmla="*/ 3243337 h 4133325"/>
              <a:gd name="connsiteX0" fmla="*/ 6179128 w 6181209"/>
              <a:gd name="connsiteY0" fmla="*/ 2408789 h 4133325"/>
              <a:gd name="connsiteX1" fmla="*/ 540327 w 6181209"/>
              <a:gd name="connsiteY1" fmla="*/ 1049494 h 4133325"/>
              <a:gd name="connsiteX2" fmla="*/ 540327 w 6181209"/>
              <a:gd name="connsiteY2" fmla="*/ 0 h 4133325"/>
              <a:gd name="connsiteX3" fmla="*/ 6179128 w 6181209"/>
              <a:gd name="connsiteY3" fmla="*/ 1359295 h 4133325"/>
              <a:gd name="connsiteX4" fmla="*/ 6179128 w 6181209"/>
              <a:gd name="connsiteY4" fmla="*/ 2408789 h 4133325"/>
              <a:gd name="connsiteX0" fmla="*/ 6179128 w 6181209"/>
              <a:gd name="connsiteY0" fmla="*/ 2408789 h 4133325"/>
              <a:gd name="connsiteX1" fmla="*/ 775854 w 6181209"/>
              <a:gd name="connsiteY1" fmla="*/ 562844 h 4133325"/>
              <a:gd name="connsiteX2" fmla="*/ 540327 w 6181209"/>
              <a:gd name="connsiteY2" fmla="*/ 1049494 h 4133325"/>
              <a:gd name="connsiteX3" fmla="*/ 540327 w 6181209"/>
              <a:gd name="connsiteY3" fmla="*/ 0 h 4133325"/>
              <a:gd name="connsiteX4" fmla="*/ 6179128 w 6181209"/>
              <a:gd name="connsiteY4" fmla="*/ 1359295 h 4133325"/>
              <a:gd name="connsiteX5" fmla="*/ 6151419 w 6181209"/>
              <a:gd name="connsiteY5" fmla="*/ 1660643 h 4133325"/>
              <a:gd name="connsiteX6" fmla="*/ 2258685 w 6181209"/>
              <a:gd name="connsiteY6" fmla="*/ 3703431 h 4133325"/>
              <a:gd name="connsiteX7" fmla="*/ 2258685 w 6181209"/>
              <a:gd name="connsiteY7" fmla="*/ 4133325 h 4133325"/>
              <a:gd name="connsiteX8" fmla="*/ 0 w 6181209"/>
              <a:gd name="connsiteY8" fmla="*/ 3160209 h 4133325"/>
              <a:gd name="connsiteX9" fmla="*/ 2258685 w 6181209"/>
              <a:gd name="connsiteY9" fmla="*/ 2224042 h 4133325"/>
              <a:gd name="connsiteX10" fmla="*/ 2258685 w 6181209"/>
              <a:gd name="connsiteY10" fmla="*/ 2653936 h 4133325"/>
              <a:gd name="connsiteX11" fmla="*/ 5742009 w 6181209"/>
              <a:gd name="connsiteY11" fmla="*/ 1884042 h 4133325"/>
              <a:gd name="connsiteX0" fmla="*/ 540327 w 6181209"/>
              <a:gd name="connsiteY0" fmla="*/ 3243337 h 4133325"/>
              <a:gd name="connsiteX1" fmla="*/ 2258685 w 6181209"/>
              <a:gd name="connsiteY1" fmla="*/ 2224042 h 4133325"/>
              <a:gd name="connsiteX2" fmla="*/ 2258685 w 6181209"/>
              <a:gd name="connsiteY2" fmla="*/ 2653936 h 4133325"/>
              <a:gd name="connsiteX3" fmla="*/ 5742009 w 6181209"/>
              <a:gd name="connsiteY3" fmla="*/ 1884042 h 4133325"/>
              <a:gd name="connsiteX4" fmla="*/ 2258682 w 6181209"/>
              <a:gd name="connsiteY4" fmla="*/ 3703430 h 4133325"/>
              <a:gd name="connsiteX5" fmla="*/ 2258685 w 6181209"/>
              <a:gd name="connsiteY5" fmla="*/ 4133325 h 4133325"/>
              <a:gd name="connsiteX6" fmla="*/ 540327 w 6181209"/>
              <a:gd name="connsiteY6" fmla="*/ 3243337 h 4133325"/>
              <a:gd name="connsiteX0" fmla="*/ 6179128 w 6181209"/>
              <a:gd name="connsiteY0" fmla="*/ 2408789 h 4133325"/>
              <a:gd name="connsiteX1" fmla="*/ 540327 w 6181209"/>
              <a:gd name="connsiteY1" fmla="*/ 1049494 h 4133325"/>
              <a:gd name="connsiteX2" fmla="*/ 540327 w 6181209"/>
              <a:gd name="connsiteY2" fmla="*/ 0 h 4133325"/>
              <a:gd name="connsiteX3" fmla="*/ 6179128 w 6181209"/>
              <a:gd name="connsiteY3" fmla="*/ 1359295 h 4133325"/>
              <a:gd name="connsiteX4" fmla="*/ 6179128 w 6181209"/>
              <a:gd name="connsiteY4" fmla="*/ 2408789 h 4133325"/>
              <a:gd name="connsiteX0" fmla="*/ 5735783 w 6181209"/>
              <a:gd name="connsiteY0" fmla="*/ 1882316 h 4133325"/>
              <a:gd name="connsiteX1" fmla="*/ 775854 w 6181209"/>
              <a:gd name="connsiteY1" fmla="*/ 562844 h 4133325"/>
              <a:gd name="connsiteX2" fmla="*/ 540327 w 6181209"/>
              <a:gd name="connsiteY2" fmla="*/ 1049494 h 4133325"/>
              <a:gd name="connsiteX3" fmla="*/ 540327 w 6181209"/>
              <a:gd name="connsiteY3" fmla="*/ 0 h 4133325"/>
              <a:gd name="connsiteX4" fmla="*/ 6179128 w 6181209"/>
              <a:gd name="connsiteY4" fmla="*/ 1359295 h 4133325"/>
              <a:gd name="connsiteX5" fmla="*/ 6151419 w 6181209"/>
              <a:gd name="connsiteY5" fmla="*/ 1660643 h 4133325"/>
              <a:gd name="connsiteX6" fmla="*/ 2258685 w 6181209"/>
              <a:gd name="connsiteY6" fmla="*/ 3703431 h 4133325"/>
              <a:gd name="connsiteX7" fmla="*/ 2258685 w 6181209"/>
              <a:gd name="connsiteY7" fmla="*/ 4133325 h 4133325"/>
              <a:gd name="connsiteX8" fmla="*/ 0 w 6181209"/>
              <a:gd name="connsiteY8" fmla="*/ 3160209 h 4133325"/>
              <a:gd name="connsiteX9" fmla="*/ 2258685 w 6181209"/>
              <a:gd name="connsiteY9" fmla="*/ 2224042 h 4133325"/>
              <a:gd name="connsiteX10" fmla="*/ 2258685 w 6181209"/>
              <a:gd name="connsiteY10" fmla="*/ 2653936 h 4133325"/>
              <a:gd name="connsiteX11" fmla="*/ 5742009 w 6181209"/>
              <a:gd name="connsiteY11" fmla="*/ 1884042 h 4133325"/>
              <a:gd name="connsiteX0" fmla="*/ 540327 w 6181209"/>
              <a:gd name="connsiteY0" fmla="*/ 3243337 h 4133325"/>
              <a:gd name="connsiteX1" fmla="*/ 2258685 w 6181209"/>
              <a:gd name="connsiteY1" fmla="*/ 2224042 h 4133325"/>
              <a:gd name="connsiteX2" fmla="*/ 2258685 w 6181209"/>
              <a:gd name="connsiteY2" fmla="*/ 2653936 h 4133325"/>
              <a:gd name="connsiteX3" fmla="*/ 5742009 w 6181209"/>
              <a:gd name="connsiteY3" fmla="*/ 1884042 h 4133325"/>
              <a:gd name="connsiteX4" fmla="*/ 2258682 w 6181209"/>
              <a:gd name="connsiteY4" fmla="*/ 3703430 h 4133325"/>
              <a:gd name="connsiteX5" fmla="*/ 2258685 w 6181209"/>
              <a:gd name="connsiteY5" fmla="*/ 4133325 h 4133325"/>
              <a:gd name="connsiteX6" fmla="*/ 540327 w 6181209"/>
              <a:gd name="connsiteY6" fmla="*/ 3243337 h 4133325"/>
              <a:gd name="connsiteX0" fmla="*/ 6179128 w 6181209"/>
              <a:gd name="connsiteY0" fmla="*/ 2408789 h 4133325"/>
              <a:gd name="connsiteX1" fmla="*/ 540327 w 6181209"/>
              <a:gd name="connsiteY1" fmla="*/ 1049494 h 4133325"/>
              <a:gd name="connsiteX2" fmla="*/ 540327 w 6181209"/>
              <a:gd name="connsiteY2" fmla="*/ 0 h 4133325"/>
              <a:gd name="connsiteX3" fmla="*/ 6179128 w 6181209"/>
              <a:gd name="connsiteY3" fmla="*/ 1359295 h 4133325"/>
              <a:gd name="connsiteX4" fmla="*/ 6179128 w 6181209"/>
              <a:gd name="connsiteY4" fmla="*/ 2408789 h 4133325"/>
              <a:gd name="connsiteX0" fmla="*/ 5735783 w 6181209"/>
              <a:gd name="connsiteY0" fmla="*/ 1882316 h 4133325"/>
              <a:gd name="connsiteX1" fmla="*/ 775854 w 6181209"/>
              <a:gd name="connsiteY1" fmla="*/ 562844 h 4133325"/>
              <a:gd name="connsiteX2" fmla="*/ 540327 w 6181209"/>
              <a:gd name="connsiteY2" fmla="*/ 1049494 h 4133325"/>
              <a:gd name="connsiteX3" fmla="*/ 540327 w 6181209"/>
              <a:gd name="connsiteY3" fmla="*/ 0 h 4133325"/>
              <a:gd name="connsiteX4" fmla="*/ 6179128 w 6181209"/>
              <a:gd name="connsiteY4" fmla="*/ 1359295 h 4133325"/>
              <a:gd name="connsiteX5" fmla="*/ 6151419 w 6181209"/>
              <a:gd name="connsiteY5" fmla="*/ 1660643 h 4133325"/>
              <a:gd name="connsiteX6" fmla="*/ 2258685 w 6181209"/>
              <a:gd name="connsiteY6" fmla="*/ 3703431 h 4133325"/>
              <a:gd name="connsiteX7" fmla="*/ 2258685 w 6181209"/>
              <a:gd name="connsiteY7" fmla="*/ 4133325 h 4133325"/>
              <a:gd name="connsiteX8" fmla="*/ 0 w 6181209"/>
              <a:gd name="connsiteY8" fmla="*/ 3160209 h 4133325"/>
              <a:gd name="connsiteX9" fmla="*/ 2258685 w 6181209"/>
              <a:gd name="connsiteY9" fmla="*/ 2224042 h 4133325"/>
              <a:gd name="connsiteX10" fmla="*/ 2258685 w 6181209"/>
              <a:gd name="connsiteY10" fmla="*/ 2653936 h 4133325"/>
              <a:gd name="connsiteX11" fmla="*/ 5187827 w 6181209"/>
              <a:gd name="connsiteY11" fmla="*/ 1953315 h 4133325"/>
              <a:gd name="connsiteX0" fmla="*/ 540327 w 6181209"/>
              <a:gd name="connsiteY0" fmla="*/ 3243337 h 4133325"/>
              <a:gd name="connsiteX1" fmla="*/ 2258685 w 6181209"/>
              <a:gd name="connsiteY1" fmla="*/ 2224042 h 4133325"/>
              <a:gd name="connsiteX2" fmla="*/ 2258685 w 6181209"/>
              <a:gd name="connsiteY2" fmla="*/ 2653936 h 4133325"/>
              <a:gd name="connsiteX3" fmla="*/ 5742009 w 6181209"/>
              <a:gd name="connsiteY3" fmla="*/ 1884042 h 4133325"/>
              <a:gd name="connsiteX4" fmla="*/ 2258682 w 6181209"/>
              <a:gd name="connsiteY4" fmla="*/ 3703430 h 4133325"/>
              <a:gd name="connsiteX5" fmla="*/ 2258685 w 6181209"/>
              <a:gd name="connsiteY5" fmla="*/ 4133325 h 4133325"/>
              <a:gd name="connsiteX6" fmla="*/ 540327 w 6181209"/>
              <a:gd name="connsiteY6" fmla="*/ 3243337 h 4133325"/>
              <a:gd name="connsiteX0" fmla="*/ 6179128 w 6181209"/>
              <a:gd name="connsiteY0" fmla="*/ 2408789 h 4133325"/>
              <a:gd name="connsiteX1" fmla="*/ 540327 w 6181209"/>
              <a:gd name="connsiteY1" fmla="*/ 1049494 h 4133325"/>
              <a:gd name="connsiteX2" fmla="*/ 540327 w 6181209"/>
              <a:gd name="connsiteY2" fmla="*/ 0 h 4133325"/>
              <a:gd name="connsiteX3" fmla="*/ 6179128 w 6181209"/>
              <a:gd name="connsiteY3" fmla="*/ 1359295 h 4133325"/>
              <a:gd name="connsiteX4" fmla="*/ 6179128 w 6181209"/>
              <a:gd name="connsiteY4" fmla="*/ 2408789 h 4133325"/>
              <a:gd name="connsiteX0" fmla="*/ 5209310 w 6181209"/>
              <a:gd name="connsiteY0" fmla="*/ 1896170 h 4133325"/>
              <a:gd name="connsiteX1" fmla="*/ 775854 w 6181209"/>
              <a:gd name="connsiteY1" fmla="*/ 562844 h 4133325"/>
              <a:gd name="connsiteX2" fmla="*/ 540327 w 6181209"/>
              <a:gd name="connsiteY2" fmla="*/ 1049494 h 4133325"/>
              <a:gd name="connsiteX3" fmla="*/ 540327 w 6181209"/>
              <a:gd name="connsiteY3" fmla="*/ 0 h 4133325"/>
              <a:gd name="connsiteX4" fmla="*/ 6179128 w 6181209"/>
              <a:gd name="connsiteY4" fmla="*/ 1359295 h 4133325"/>
              <a:gd name="connsiteX5" fmla="*/ 6151419 w 6181209"/>
              <a:gd name="connsiteY5" fmla="*/ 1660643 h 4133325"/>
              <a:gd name="connsiteX6" fmla="*/ 2258685 w 6181209"/>
              <a:gd name="connsiteY6" fmla="*/ 3703431 h 4133325"/>
              <a:gd name="connsiteX7" fmla="*/ 2258685 w 6181209"/>
              <a:gd name="connsiteY7" fmla="*/ 4133325 h 4133325"/>
              <a:gd name="connsiteX8" fmla="*/ 0 w 6181209"/>
              <a:gd name="connsiteY8" fmla="*/ 3160209 h 4133325"/>
              <a:gd name="connsiteX9" fmla="*/ 2258685 w 6181209"/>
              <a:gd name="connsiteY9" fmla="*/ 2224042 h 4133325"/>
              <a:gd name="connsiteX10" fmla="*/ 2258685 w 6181209"/>
              <a:gd name="connsiteY10" fmla="*/ 2653936 h 4133325"/>
              <a:gd name="connsiteX11" fmla="*/ 5187827 w 6181209"/>
              <a:gd name="connsiteY11" fmla="*/ 1953315 h 4133325"/>
              <a:gd name="connsiteX0" fmla="*/ 540327 w 6181209"/>
              <a:gd name="connsiteY0" fmla="*/ 3243337 h 4133325"/>
              <a:gd name="connsiteX1" fmla="*/ 2258685 w 6181209"/>
              <a:gd name="connsiteY1" fmla="*/ 2224042 h 4133325"/>
              <a:gd name="connsiteX2" fmla="*/ 2258685 w 6181209"/>
              <a:gd name="connsiteY2" fmla="*/ 2653936 h 4133325"/>
              <a:gd name="connsiteX3" fmla="*/ 5742009 w 6181209"/>
              <a:gd name="connsiteY3" fmla="*/ 1884042 h 4133325"/>
              <a:gd name="connsiteX4" fmla="*/ 2258682 w 6181209"/>
              <a:gd name="connsiteY4" fmla="*/ 3703430 h 4133325"/>
              <a:gd name="connsiteX5" fmla="*/ 2258685 w 6181209"/>
              <a:gd name="connsiteY5" fmla="*/ 4133325 h 4133325"/>
              <a:gd name="connsiteX6" fmla="*/ 540327 w 6181209"/>
              <a:gd name="connsiteY6" fmla="*/ 3243337 h 4133325"/>
              <a:gd name="connsiteX0" fmla="*/ 6179128 w 6181209"/>
              <a:gd name="connsiteY0" fmla="*/ 2408789 h 4133325"/>
              <a:gd name="connsiteX1" fmla="*/ 540327 w 6181209"/>
              <a:gd name="connsiteY1" fmla="*/ 1049494 h 4133325"/>
              <a:gd name="connsiteX2" fmla="*/ 540327 w 6181209"/>
              <a:gd name="connsiteY2" fmla="*/ 0 h 4133325"/>
              <a:gd name="connsiteX3" fmla="*/ 6179128 w 6181209"/>
              <a:gd name="connsiteY3" fmla="*/ 1359295 h 4133325"/>
              <a:gd name="connsiteX4" fmla="*/ 6179128 w 6181209"/>
              <a:gd name="connsiteY4" fmla="*/ 2408789 h 4133325"/>
              <a:gd name="connsiteX0" fmla="*/ 5209310 w 6181209"/>
              <a:gd name="connsiteY0" fmla="*/ 1896170 h 4133325"/>
              <a:gd name="connsiteX1" fmla="*/ 775854 w 6181209"/>
              <a:gd name="connsiteY1" fmla="*/ 562844 h 4133325"/>
              <a:gd name="connsiteX2" fmla="*/ 540327 w 6181209"/>
              <a:gd name="connsiteY2" fmla="*/ 1049494 h 4133325"/>
              <a:gd name="connsiteX3" fmla="*/ 540327 w 6181209"/>
              <a:gd name="connsiteY3" fmla="*/ 0 h 4133325"/>
              <a:gd name="connsiteX4" fmla="*/ 6068291 w 6181209"/>
              <a:gd name="connsiteY4" fmla="*/ 1927332 h 4133325"/>
              <a:gd name="connsiteX5" fmla="*/ 6151419 w 6181209"/>
              <a:gd name="connsiteY5" fmla="*/ 1660643 h 4133325"/>
              <a:gd name="connsiteX6" fmla="*/ 2258685 w 6181209"/>
              <a:gd name="connsiteY6" fmla="*/ 3703431 h 4133325"/>
              <a:gd name="connsiteX7" fmla="*/ 2258685 w 6181209"/>
              <a:gd name="connsiteY7" fmla="*/ 4133325 h 4133325"/>
              <a:gd name="connsiteX8" fmla="*/ 0 w 6181209"/>
              <a:gd name="connsiteY8" fmla="*/ 3160209 h 4133325"/>
              <a:gd name="connsiteX9" fmla="*/ 2258685 w 6181209"/>
              <a:gd name="connsiteY9" fmla="*/ 2224042 h 4133325"/>
              <a:gd name="connsiteX10" fmla="*/ 2258685 w 6181209"/>
              <a:gd name="connsiteY10" fmla="*/ 2653936 h 4133325"/>
              <a:gd name="connsiteX11" fmla="*/ 5187827 w 6181209"/>
              <a:gd name="connsiteY11" fmla="*/ 1953315 h 4133325"/>
              <a:gd name="connsiteX0" fmla="*/ 540327 w 6181209"/>
              <a:gd name="connsiteY0" fmla="*/ 3243337 h 4133325"/>
              <a:gd name="connsiteX1" fmla="*/ 2258685 w 6181209"/>
              <a:gd name="connsiteY1" fmla="*/ 2224042 h 4133325"/>
              <a:gd name="connsiteX2" fmla="*/ 2258685 w 6181209"/>
              <a:gd name="connsiteY2" fmla="*/ 2653936 h 4133325"/>
              <a:gd name="connsiteX3" fmla="*/ 5742009 w 6181209"/>
              <a:gd name="connsiteY3" fmla="*/ 1884042 h 4133325"/>
              <a:gd name="connsiteX4" fmla="*/ 2258682 w 6181209"/>
              <a:gd name="connsiteY4" fmla="*/ 3703430 h 4133325"/>
              <a:gd name="connsiteX5" fmla="*/ 2258685 w 6181209"/>
              <a:gd name="connsiteY5" fmla="*/ 4133325 h 4133325"/>
              <a:gd name="connsiteX6" fmla="*/ 540327 w 6181209"/>
              <a:gd name="connsiteY6" fmla="*/ 3243337 h 4133325"/>
              <a:gd name="connsiteX0" fmla="*/ 6179128 w 6181209"/>
              <a:gd name="connsiteY0" fmla="*/ 2408789 h 4133325"/>
              <a:gd name="connsiteX1" fmla="*/ 540327 w 6181209"/>
              <a:gd name="connsiteY1" fmla="*/ 1049494 h 4133325"/>
              <a:gd name="connsiteX2" fmla="*/ 540327 w 6181209"/>
              <a:gd name="connsiteY2" fmla="*/ 0 h 4133325"/>
              <a:gd name="connsiteX3" fmla="*/ 6082146 w 6181209"/>
              <a:gd name="connsiteY3" fmla="*/ 1885768 h 4133325"/>
              <a:gd name="connsiteX4" fmla="*/ 6179128 w 6181209"/>
              <a:gd name="connsiteY4" fmla="*/ 2408789 h 4133325"/>
              <a:gd name="connsiteX0" fmla="*/ 5209310 w 6181209"/>
              <a:gd name="connsiteY0" fmla="*/ 1896170 h 4133325"/>
              <a:gd name="connsiteX1" fmla="*/ 775854 w 6181209"/>
              <a:gd name="connsiteY1" fmla="*/ 562844 h 4133325"/>
              <a:gd name="connsiteX2" fmla="*/ 540327 w 6181209"/>
              <a:gd name="connsiteY2" fmla="*/ 1049494 h 4133325"/>
              <a:gd name="connsiteX3" fmla="*/ 540327 w 6181209"/>
              <a:gd name="connsiteY3" fmla="*/ 0 h 4133325"/>
              <a:gd name="connsiteX4" fmla="*/ 6068291 w 6181209"/>
              <a:gd name="connsiteY4" fmla="*/ 1927332 h 4133325"/>
              <a:gd name="connsiteX5" fmla="*/ 6151419 w 6181209"/>
              <a:gd name="connsiteY5" fmla="*/ 1660643 h 4133325"/>
              <a:gd name="connsiteX6" fmla="*/ 2258685 w 6181209"/>
              <a:gd name="connsiteY6" fmla="*/ 3703431 h 4133325"/>
              <a:gd name="connsiteX7" fmla="*/ 2258685 w 6181209"/>
              <a:gd name="connsiteY7" fmla="*/ 4133325 h 4133325"/>
              <a:gd name="connsiteX8" fmla="*/ 0 w 6181209"/>
              <a:gd name="connsiteY8" fmla="*/ 3160209 h 4133325"/>
              <a:gd name="connsiteX9" fmla="*/ 2258685 w 6181209"/>
              <a:gd name="connsiteY9" fmla="*/ 2224042 h 4133325"/>
              <a:gd name="connsiteX10" fmla="*/ 2258685 w 6181209"/>
              <a:gd name="connsiteY10" fmla="*/ 2653936 h 4133325"/>
              <a:gd name="connsiteX11" fmla="*/ 5187827 w 6181209"/>
              <a:gd name="connsiteY11" fmla="*/ 1953315 h 4133325"/>
              <a:gd name="connsiteX0" fmla="*/ 540327 w 6181209"/>
              <a:gd name="connsiteY0" fmla="*/ 3243337 h 4133325"/>
              <a:gd name="connsiteX1" fmla="*/ 2258685 w 6181209"/>
              <a:gd name="connsiteY1" fmla="*/ 2224042 h 4133325"/>
              <a:gd name="connsiteX2" fmla="*/ 2258685 w 6181209"/>
              <a:gd name="connsiteY2" fmla="*/ 2653936 h 4133325"/>
              <a:gd name="connsiteX3" fmla="*/ 5742009 w 6181209"/>
              <a:gd name="connsiteY3" fmla="*/ 1884042 h 4133325"/>
              <a:gd name="connsiteX4" fmla="*/ 2258682 w 6181209"/>
              <a:gd name="connsiteY4" fmla="*/ 3703430 h 4133325"/>
              <a:gd name="connsiteX5" fmla="*/ 2258685 w 6181209"/>
              <a:gd name="connsiteY5" fmla="*/ 4133325 h 4133325"/>
              <a:gd name="connsiteX6" fmla="*/ 540327 w 6181209"/>
              <a:gd name="connsiteY6" fmla="*/ 3243337 h 4133325"/>
              <a:gd name="connsiteX0" fmla="*/ 6179128 w 6181209"/>
              <a:gd name="connsiteY0" fmla="*/ 2408789 h 4133325"/>
              <a:gd name="connsiteX1" fmla="*/ 540327 w 6181209"/>
              <a:gd name="connsiteY1" fmla="*/ 1049494 h 4133325"/>
              <a:gd name="connsiteX2" fmla="*/ 540327 w 6181209"/>
              <a:gd name="connsiteY2" fmla="*/ 0 h 4133325"/>
              <a:gd name="connsiteX3" fmla="*/ 6082146 w 6181209"/>
              <a:gd name="connsiteY3" fmla="*/ 1885768 h 4133325"/>
              <a:gd name="connsiteX4" fmla="*/ 6179128 w 6181209"/>
              <a:gd name="connsiteY4" fmla="*/ 2408789 h 4133325"/>
              <a:gd name="connsiteX0" fmla="*/ 5209310 w 6181209"/>
              <a:gd name="connsiteY0" fmla="*/ 1896170 h 4133325"/>
              <a:gd name="connsiteX1" fmla="*/ 775854 w 6181209"/>
              <a:gd name="connsiteY1" fmla="*/ 562844 h 4133325"/>
              <a:gd name="connsiteX2" fmla="*/ 540327 w 6181209"/>
              <a:gd name="connsiteY2" fmla="*/ 1049494 h 4133325"/>
              <a:gd name="connsiteX3" fmla="*/ 540327 w 6181209"/>
              <a:gd name="connsiteY3" fmla="*/ 0 h 4133325"/>
              <a:gd name="connsiteX4" fmla="*/ 6068291 w 6181209"/>
              <a:gd name="connsiteY4" fmla="*/ 1927332 h 4133325"/>
              <a:gd name="connsiteX5" fmla="*/ 6068291 w 6181209"/>
              <a:gd name="connsiteY5" fmla="*/ 1882316 h 4133325"/>
              <a:gd name="connsiteX6" fmla="*/ 2258685 w 6181209"/>
              <a:gd name="connsiteY6" fmla="*/ 3703431 h 4133325"/>
              <a:gd name="connsiteX7" fmla="*/ 2258685 w 6181209"/>
              <a:gd name="connsiteY7" fmla="*/ 4133325 h 4133325"/>
              <a:gd name="connsiteX8" fmla="*/ 0 w 6181209"/>
              <a:gd name="connsiteY8" fmla="*/ 3160209 h 4133325"/>
              <a:gd name="connsiteX9" fmla="*/ 2258685 w 6181209"/>
              <a:gd name="connsiteY9" fmla="*/ 2224042 h 4133325"/>
              <a:gd name="connsiteX10" fmla="*/ 2258685 w 6181209"/>
              <a:gd name="connsiteY10" fmla="*/ 2653936 h 4133325"/>
              <a:gd name="connsiteX11" fmla="*/ 5187827 w 6181209"/>
              <a:gd name="connsiteY11" fmla="*/ 1953315 h 4133325"/>
              <a:gd name="connsiteX0" fmla="*/ 540327 w 6220691"/>
              <a:gd name="connsiteY0" fmla="*/ 3243337 h 4133325"/>
              <a:gd name="connsiteX1" fmla="*/ 2258685 w 6220691"/>
              <a:gd name="connsiteY1" fmla="*/ 2224042 h 4133325"/>
              <a:gd name="connsiteX2" fmla="*/ 2258685 w 6220691"/>
              <a:gd name="connsiteY2" fmla="*/ 2653936 h 4133325"/>
              <a:gd name="connsiteX3" fmla="*/ 5742009 w 6220691"/>
              <a:gd name="connsiteY3" fmla="*/ 1884042 h 4133325"/>
              <a:gd name="connsiteX4" fmla="*/ 2258682 w 6220691"/>
              <a:gd name="connsiteY4" fmla="*/ 3703430 h 4133325"/>
              <a:gd name="connsiteX5" fmla="*/ 2258685 w 6220691"/>
              <a:gd name="connsiteY5" fmla="*/ 4133325 h 4133325"/>
              <a:gd name="connsiteX6" fmla="*/ 540327 w 6220691"/>
              <a:gd name="connsiteY6" fmla="*/ 3243337 h 4133325"/>
              <a:gd name="connsiteX0" fmla="*/ 6179128 w 6220691"/>
              <a:gd name="connsiteY0" fmla="*/ 2408789 h 4133325"/>
              <a:gd name="connsiteX1" fmla="*/ 540327 w 6220691"/>
              <a:gd name="connsiteY1" fmla="*/ 1049494 h 4133325"/>
              <a:gd name="connsiteX2" fmla="*/ 540327 w 6220691"/>
              <a:gd name="connsiteY2" fmla="*/ 0 h 4133325"/>
              <a:gd name="connsiteX3" fmla="*/ 6082146 w 6220691"/>
              <a:gd name="connsiteY3" fmla="*/ 1885768 h 4133325"/>
              <a:gd name="connsiteX4" fmla="*/ 6179128 w 6220691"/>
              <a:gd name="connsiteY4" fmla="*/ 2408789 h 4133325"/>
              <a:gd name="connsiteX0" fmla="*/ 5209310 w 6220691"/>
              <a:gd name="connsiteY0" fmla="*/ 1896170 h 4133325"/>
              <a:gd name="connsiteX1" fmla="*/ 775854 w 6220691"/>
              <a:gd name="connsiteY1" fmla="*/ 562844 h 4133325"/>
              <a:gd name="connsiteX2" fmla="*/ 540327 w 6220691"/>
              <a:gd name="connsiteY2" fmla="*/ 1049494 h 4133325"/>
              <a:gd name="connsiteX3" fmla="*/ 540327 w 6220691"/>
              <a:gd name="connsiteY3" fmla="*/ 0 h 4133325"/>
              <a:gd name="connsiteX4" fmla="*/ 6068291 w 6220691"/>
              <a:gd name="connsiteY4" fmla="*/ 1927332 h 4133325"/>
              <a:gd name="connsiteX5" fmla="*/ 6220691 w 6220691"/>
              <a:gd name="connsiteY5" fmla="*/ 1535952 h 4133325"/>
              <a:gd name="connsiteX6" fmla="*/ 2258685 w 6220691"/>
              <a:gd name="connsiteY6" fmla="*/ 3703431 h 4133325"/>
              <a:gd name="connsiteX7" fmla="*/ 2258685 w 6220691"/>
              <a:gd name="connsiteY7" fmla="*/ 4133325 h 4133325"/>
              <a:gd name="connsiteX8" fmla="*/ 0 w 6220691"/>
              <a:gd name="connsiteY8" fmla="*/ 3160209 h 4133325"/>
              <a:gd name="connsiteX9" fmla="*/ 2258685 w 6220691"/>
              <a:gd name="connsiteY9" fmla="*/ 2224042 h 4133325"/>
              <a:gd name="connsiteX10" fmla="*/ 2258685 w 6220691"/>
              <a:gd name="connsiteY10" fmla="*/ 2653936 h 4133325"/>
              <a:gd name="connsiteX11" fmla="*/ 5187827 w 6220691"/>
              <a:gd name="connsiteY11" fmla="*/ 1953315 h 4133325"/>
              <a:gd name="connsiteX0" fmla="*/ 540327 w 6181209"/>
              <a:gd name="connsiteY0" fmla="*/ 3243337 h 4133325"/>
              <a:gd name="connsiteX1" fmla="*/ 2258685 w 6181209"/>
              <a:gd name="connsiteY1" fmla="*/ 2224042 h 4133325"/>
              <a:gd name="connsiteX2" fmla="*/ 2258685 w 6181209"/>
              <a:gd name="connsiteY2" fmla="*/ 2653936 h 4133325"/>
              <a:gd name="connsiteX3" fmla="*/ 5742009 w 6181209"/>
              <a:gd name="connsiteY3" fmla="*/ 1884042 h 4133325"/>
              <a:gd name="connsiteX4" fmla="*/ 2258682 w 6181209"/>
              <a:gd name="connsiteY4" fmla="*/ 3703430 h 4133325"/>
              <a:gd name="connsiteX5" fmla="*/ 2258685 w 6181209"/>
              <a:gd name="connsiteY5" fmla="*/ 4133325 h 4133325"/>
              <a:gd name="connsiteX6" fmla="*/ 540327 w 6181209"/>
              <a:gd name="connsiteY6" fmla="*/ 3243337 h 4133325"/>
              <a:gd name="connsiteX0" fmla="*/ 6179128 w 6181209"/>
              <a:gd name="connsiteY0" fmla="*/ 2408789 h 4133325"/>
              <a:gd name="connsiteX1" fmla="*/ 540327 w 6181209"/>
              <a:gd name="connsiteY1" fmla="*/ 1049494 h 4133325"/>
              <a:gd name="connsiteX2" fmla="*/ 540327 w 6181209"/>
              <a:gd name="connsiteY2" fmla="*/ 0 h 4133325"/>
              <a:gd name="connsiteX3" fmla="*/ 6082146 w 6181209"/>
              <a:gd name="connsiteY3" fmla="*/ 1885768 h 4133325"/>
              <a:gd name="connsiteX4" fmla="*/ 6179128 w 6181209"/>
              <a:gd name="connsiteY4" fmla="*/ 2408789 h 4133325"/>
              <a:gd name="connsiteX0" fmla="*/ 5209310 w 6181209"/>
              <a:gd name="connsiteY0" fmla="*/ 1896170 h 4133325"/>
              <a:gd name="connsiteX1" fmla="*/ 775854 w 6181209"/>
              <a:gd name="connsiteY1" fmla="*/ 562844 h 4133325"/>
              <a:gd name="connsiteX2" fmla="*/ 540327 w 6181209"/>
              <a:gd name="connsiteY2" fmla="*/ 1049494 h 4133325"/>
              <a:gd name="connsiteX3" fmla="*/ 540327 w 6181209"/>
              <a:gd name="connsiteY3" fmla="*/ 0 h 4133325"/>
              <a:gd name="connsiteX4" fmla="*/ 6068291 w 6181209"/>
              <a:gd name="connsiteY4" fmla="*/ 1927332 h 4133325"/>
              <a:gd name="connsiteX5" fmla="*/ 6179128 w 6181209"/>
              <a:gd name="connsiteY5" fmla="*/ 1009480 h 4133325"/>
              <a:gd name="connsiteX6" fmla="*/ 2258685 w 6181209"/>
              <a:gd name="connsiteY6" fmla="*/ 3703431 h 4133325"/>
              <a:gd name="connsiteX7" fmla="*/ 2258685 w 6181209"/>
              <a:gd name="connsiteY7" fmla="*/ 4133325 h 4133325"/>
              <a:gd name="connsiteX8" fmla="*/ 0 w 6181209"/>
              <a:gd name="connsiteY8" fmla="*/ 3160209 h 4133325"/>
              <a:gd name="connsiteX9" fmla="*/ 2258685 w 6181209"/>
              <a:gd name="connsiteY9" fmla="*/ 2224042 h 4133325"/>
              <a:gd name="connsiteX10" fmla="*/ 2258685 w 6181209"/>
              <a:gd name="connsiteY10" fmla="*/ 2653936 h 4133325"/>
              <a:gd name="connsiteX11" fmla="*/ 5187827 w 6181209"/>
              <a:gd name="connsiteY11" fmla="*/ 1953315 h 4133325"/>
              <a:gd name="connsiteX0" fmla="*/ 540327 w 6181209"/>
              <a:gd name="connsiteY0" fmla="*/ 3243337 h 4133325"/>
              <a:gd name="connsiteX1" fmla="*/ 2258685 w 6181209"/>
              <a:gd name="connsiteY1" fmla="*/ 2224042 h 4133325"/>
              <a:gd name="connsiteX2" fmla="*/ 2258685 w 6181209"/>
              <a:gd name="connsiteY2" fmla="*/ 2653936 h 4133325"/>
              <a:gd name="connsiteX3" fmla="*/ 5742009 w 6181209"/>
              <a:gd name="connsiteY3" fmla="*/ 1884042 h 4133325"/>
              <a:gd name="connsiteX4" fmla="*/ 2258682 w 6181209"/>
              <a:gd name="connsiteY4" fmla="*/ 3703430 h 4133325"/>
              <a:gd name="connsiteX5" fmla="*/ 2258685 w 6181209"/>
              <a:gd name="connsiteY5" fmla="*/ 4133325 h 4133325"/>
              <a:gd name="connsiteX6" fmla="*/ 540327 w 6181209"/>
              <a:gd name="connsiteY6" fmla="*/ 3243337 h 4133325"/>
              <a:gd name="connsiteX0" fmla="*/ 6179128 w 6181209"/>
              <a:gd name="connsiteY0" fmla="*/ 2408789 h 4133325"/>
              <a:gd name="connsiteX1" fmla="*/ 540327 w 6181209"/>
              <a:gd name="connsiteY1" fmla="*/ 1049494 h 4133325"/>
              <a:gd name="connsiteX2" fmla="*/ 540327 w 6181209"/>
              <a:gd name="connsiteY2" fmla="*/ 0 h 4133325"/>
              <a:gd name="connsiteX3" fmla="*/ 6082146 w 6181209"/>
              <a:gd name="connsiteY3" fmla="*/ 1885768 h 4133325"/>
              <a:gd name="connsiteX4" fmla="*/ 6179128 w 6181209"/>
              <a:gd name="connsiteY4" fmla="*/ 2408789 h 4133325"/>
              <a:gd name="connsiteX0" fmla="*/ 5209310 w 6181209"/>
              <a:gd name="connsiteY0" fmla="*/ 1896170 h 4133325"/>
              <a:gd name="connsiteX1" fmla="*/ 775854 w 6181209"/>
              <a:gd name="connsiteY1" fmla="*/ 562844 h 4133325"/>
              <a:gd name="connsiteX2" fmla="*/ 540327 w 6181209"/>
              <a:gd name="connsiteY2" fmla="*/ 1049494 h 4133325"/>
              <a:gd name="connsiteX3" fmla="*/ 540327 w 6181209"/>
              <a:gd name="connsiteY3" fmla="*/ 0 h 4133325"/>
              <a:gd name="connsiteX4" fmla="*/ 6068291 w 6181209"/>
              <a:gd name="connsiteY4" fmla="*/ 1927332 h 4133325"/>
              <a:gd name="connsiteX5" fmla="*/ 6179128 w 6181209"/>
              <a:gd name="connsiteY5" fmla="*/ 1009480 h 4133325"/>
              <a:gd name="connsiteX6" fmla="*/ 2258685 w 6181209"/>
              <a:gd name="connsiteY6" fmla="*/ 3703431 h 4133325"/>
              <a:gd name="connsiteX7" fmla="*/ 2258685 w 6181209"/>
              <a:gd name="connsiteY7" fmla="*/ 4133325 h 4133325"/>
              <a:gd name="connsiteX8" fmla="*/ 0 w 6181209"/>
              <a:gd name="connsiteY8" fmla="*/ 3160209 h 4133325"/>
              <a:gd name="connsiteX9" fmla="*/ 2258685 w 6181209"/>
              <a:gd name="connsiteY9" fmla="*/ 2224042 h 4133325"/>
              <a:gd name="connsiteX10" fmla="*/ 2217121 w 6181209"/>
              <a:gd name="connsiteY10" fmla="*/ 3000300 h 4133325"/>
              <a:gd name="connsiteX11" fmla="*/ 5187827 w 6181209"/>
              <a:gd name="connsiteY11" fmla="*/ 1953315 h 4133325"/>
              <a:gd name="connsiteX0" fmla="*/ 540327 w 6181209"/>
              <a:gd name="connsiteY0" fmla="*/ 3243337 h 4133325"/>
              <a:gd name="connsiteX1" fmla="*/ 2258685 w 6181209"/>
              <a:gd name="connsiteY1" fmla="*/ 2224042 h 4133325"/>
              <a:gd name="connsiteX2" fmla="*/ 2258685 w 6181209"/>
              <a:gd name="connsiteY2" fmla="*/ 2653936 h 4133325"/>
              <a:gd name="connsiteX3" fmla="*/ 5742009 w 6181209"/>
              <a:gd name="connsiteY3" fmla="*/ 1884042 h 4133325"/>
              <a:gd name="connsiteX4" fmla="*/ 2258682 w 6181209"/>
              <a:gd name="connsiteY4" fmla="*/ 3703430 h 4133325"/>
              <a:gd name="connsiteX5" fmla="*/ 2258685 w 6181209"/>
              <a:gd name="connsiteY5" fmla="*/ 4133325 h 4133325"/>
              <a:gd name="connsiteX6" fmla="*/ 540327 w 6181209"/>
              <a:gd name="connsiteY6" fmla="*/ 3243337 h 4133325"/>
              <a:gd name="connsiteX0" fmla="*/ 6179128 w 6181209"/>
              <a:gd name="connsiteY0" fmla="*/ 2408789 h 4133325"/>
              <a:gd name="connsiteX1" fmla="*/ 540327 w 6181209"/>
              <a:gd name="connsiteY1" fmla="*/ 1049494 h 4133325"/>
              <a:gd name="connsiteX2" fmla="*/ 540327 w 6181209"/>
              <a:gd name="connsiteY2" fmla="*/ 0 h 4133325"/>
              <a:gd name="connsiteX3" fmla="*/ 6082146 w 6181209"/>
              <a:gd name="connsiteY3" fmla="*/ 1885768 h 4133325"/>
              <a:gd name="connsiteX4" fmla="*/ 6179128 w 6181209"/>
              <a:gd name="connsiteY4" fmla="*/ 2408789 h 4133325"/>
              <a:gd name="connsiteX0" fmla="*/ 5209310 w 6181209"/>
              <a:gd name="connsiteY0" fmla="*/ 1896170 h 4133325"/>
              <a:gd name="connsiteX1" fmla="*/ 775854 w 6181209"/>
              <a:gd name="connsiteY1" fmla="*/ 562844 h 4133325"/>
              <a:gd name="connsiteX2" fmla="*/ 540327 w 6181209"/>
              <a:gd name="connsiteY2" fmla="*/ 1049494 h 4133325"/>
              <a:gd name="connsiteX3" fmla="*/ 540327 w 6181209"/>
              <a:gd name="connsiteY3" fmla="*/ 0 h 4133325"/>
              <a:gd name="connsiteX4" fmla="*/ 6068291 w 6181209"/>
              <a:gd name="connsiteY4" fmla="*/ 1927332 h 4133325"/>
              <a:gd name="connsiteX5" fmla="*/ 6179128 w 6181209"/>
              <a:gd name="connsiteY5" fmla="*/ 1009480 h 4133325"/>
              <a:gd name="connsiteX6" fmla="*/ 2244831 w 6181209"/>
              <a:gd name="connsiteY6" fmla="*/ 3329358 h 4133325"/>
              <a:gd name="connsiteX7" fmla="*/ 2258685 w 6181209"/>
              <a:gd name="connsiteY7" fmla="*/ 4133325 h 4133325"/>
              <a:gd name="connsiteX8" fmla="*/ 0 w 6181209"/>
              <a:gd name="connsiteY8" fmla="*/ 3160209 h 4133325"/>
              <a:gd name="connsiteX9" fmla="*/ 2258685 w 6181209"/>
              <a:gd name="connsiteY9" fmla="*/ 2224042 h 4133325"/>
              <a:gd name="connsiteX10" fmla="*/ 2217121 w 6181209"/>
              <a:gd name="connsiteY10" fmla="*/ 3000300 h 4133325"/>
              <a:gd name="connsiteX11" fmla="*/ 5187827 w 6181209"/>
              <a:gd name="connsiteY11" fmla="*/ 1953315 h 4133325"/>
              <a:gd name="connsiteX0" fmla="*/ 540327 w 6181209"/>
              <a:gd name="connsiteY0" fmla="*/ 3243337 h 4133325"/>
              <a:gd name="connsiteX1" fmla="*/ 2258685 w 6181209"/>
              <a:gd name="connsiteY1" fmla="*/ 2224042 h 4133325"/>
              <a:gd name="connsiteX2" fmla="*/ 2258685 w 6181209"/>
              <a:gd name="connsiteY2" fmla="*/ 2653936 h 4133325"/>
              <a:gd name="connsiteX3" fmla="*/ 5742009 w 6181209"/>
              <a:gd name="connsiteY3" fmla="*/ 1884042 h 4133325"/>
              <a:gd name="connsiteX4" fmla="*/ 2258682 w 6181209"/>
              <a:gd name="connsiteY4" fmla="*/ 3703430 h 4133325"/>
              <a:gd name="connsiteX5" fmla="*/ 2258685 w 6181209"/>
              <a:gd name="connsiteY5" fmla="*/ 4133325 h 4133325"/>
              <a:gd name="connsiteX6" fmla="*/ 540327 w 6181209"/>
              <a:gd name="connsiteY6" fmla="*/ 3243337 h 4133325"/>
              <a:gd name="connsiteX0" fmla="*/ 6179128 w 6181209"/>
              <a:gd name="connsiteY0" fmla="*/ 2408789 h 4133325"/>
              <a:gd name="connsiteX1" fmla="*/ 540327 w 6181209"/>
              <a:gd name="connsiteY1" fmla="*/ 1049494 h 4133325"/>
              <a:gd name="connsiteX2" fmla="*/ 540327 w 6181209"/>
              <a:gd name="connsiteY2" fmla="*/ 0 h 4133325"/>
              <a:gd name="connsiteX3" fmla="*/ 6082146 w 6181209"/>
              <a:gd name="connsiteY3" fmla="*/ 1885768 h 4133325"/>
              <a:gd name="connsiteX4" fmla="*/ 6179128 w 6181209"/>
              <a:gd name="connsiteY4" fmla="*/ 2408789 h 4133325"/>
              <a:gd name="connsiteX0" fmla="*/ 5209310 w 6181209"/>
              <a:gd name="connsiteY0" fmla="*/ 1896170 h 4133325"/>
              <a:gd name="connsiteX1" fmla="*/ 775854 w 6181209"/>
              <a:gd name="connsiteY1" fmla="*/ 562844 h 4133325"/>
              <a:gd name="connsiteX2" fmla="*/ 540327 w 6181209"/>
              <a:gd name="connsiteY2" fmla="*/ 1049494 h 4133325"/>
              <a:gd name="connsiteX3" fmla="*/ 540327 w 6181209"/>
              <a:gd name="connsiteY3" fmla="*/ 0 h 4133325"/>
              <a:gd name="connsiteX4" fmla="*/ 6068291 w 6181209"/>
              <a:gd name="connsiteY4" fmla="*/ 1927332 h 4133325"/>
              <a:gd name="connsiteX5" fmla="*/ 6179128 w 6181209"/>
              <a:gd name="connsiteY5" fmla="*/ 1009480 h 4133325"/>
              <a:gd name="connsiteX6" fmla="*/ 2244831 w 6181209"/>
              <a:gd name="connsiteY6" fmla="*/ 3329358 h 4133325"/>
              <a:gd name="connsiteX7" fmla="*/ 1995449 w 6181209"/>
              <a:gd name="connsiteY7" fmla="*/ 3814671 h 4133325"/>
              <a:gd name="connsiteX8" fmla="*/ 0 w 6181209"/>
              <a:gd name="connsiteY8" fmla="*/ 3160209 h 4133325"/>
              <a:gd name="connsiteX9" fmla="*/ 2258685 w 6181209"/>
              <a:gd name="connsiteY9" fmla="*/ 2224042 h 4133325"/>
              <a:gd name="connsiteX10" fmla="*/ 2217121 w 6181209"/>
              <a:gd name="connsiteY10" fmla="*/ 3000300 h 4133325"/>
              <a:gd name="connsiteX11" fmla="*/ 5187827 w 6181209"/>
              <a:gd name="connsiteY11" fmla="*/ 1953315 h 4133325"/>
              <a:gd name="connsiteX0" fmla="*/ 540327 w 6181209"/>
              <a:gd name="connsiteY0" fmla="*/ 3243337 h 4133325"/>
              <a:gd name="connsiteX1" fmla="*/ 2258685 w 6181209"/>
              <a:gd name="connsiteY1" fmla="*/ 2224042 h 4133325"/>
              <a:gd name="connsiteX2" fmla="*/ 2258685 w 6181209"/>
              <a:gd name="connsiteY2" fmla="*/ 2653936 h 4133325"/>
              <a:gd name="connsiteX3" fmla="*/ 5742009 w 6181209"/>
              <a:gd name="connsiteY3" fmla="*/ 1884042 h 4133325"/>
              <a:gd name="connsiteX4" fmla="*/ 2258682 w 6181209"/>
              <a:gd name="connsiteY4" fmla="*/ 3703430 h 4133325"/>
              <a:gd name="connsiteX5" fmla="*/ 2258685 w 6181209"/>
              <a:gd name="connsiteY5" fmla="*/ 4133325 h 4133325"/>
              <a:gd name="connsiteX6" fmla="*/ 540327 w 6181209"/>
              <a:gd name="connsiteY6" fmla="*/ 3243337 h 4133325"/>
              <a:gd name="connsiteX0" fmla="*/ 6179128 w 6181209"/>
              <a:gd name="connsiteY0" fmla="*/ 2408789 h 4133325"/>
              <a:gd name="connsiteX1" fmla="*/ 540327 w 6181209"/>
              <a:gd name="connsiteY1" fmla="*/ 1049494 h 4133325"/>
              <a:gd name="connsiteX2" fmla="*/ 540327 w 6181209"/>
              <a:gd name="connsiteY2" fmla="*/ 0 h 4133325"/>
              <a:gd name="connsiteX3" fmla="*/ 6082146 w 6181209"/>
              <a:gd name="connsiteY3" fmla="*/ 1885768 h 4133325"/>
              <a:gd name="connsiteX4" fmla="*/ 6179128 w 6181209"/>
              <a:gd name="connsiteY4" fmla="*/ 2408789 h 4133325"/>
              <a:gd name="connsiteX0" fmla="*/ 5209310 w 6181209"/>
              <a:gd name="connsiteY0" fmla="*/ 1896170 h 4133325"/>
              <a:gd name="connsiteX1" fmla="*/ 2989117 w 6181209"/>
              <a:gd name="connsiteY1" fmla="*/ 1634871 h 4133325"/>
              <a:gd name="connsiteX2" fmla="*/ 775854 w 6181209"/>
              <a:gd name="connsiteY2" fmla="*/ 562844 h 4133325"/>
              <a:gd name="connsiteX3" fmla="*/ 540327 w 6181209"/>
              <a:gd name="connsiteY3" fmla="*/ 1049494 h 4133325"/>
              <a:gd name="connsiteX4" fmla="*/ 540327 w 6181209"/>
              <a:gd name="connsiteY4" fmla="*/ 0 h 4133325"/>
              <a:gd name="connsiteX5" fmla="*/ 6068291 w 6181209"/>
              <a:gd name="connsiteY5" fmla="*/ 1927332 h 4133325"/>
              <a:gd name="connsiteX6" fmla="*/ 6179128 w 6181209"/>
              <a:gd name="connsiteY6" fmla="*/ 1009480 h 4133325"/>
              <a:gd name="connsiteX7" fmla="*/ 2244831 w 6181209"/>
              <a:gd name="connsiteY7" fmla="*/ 3329358 h 4133325"/>
              <a:gd name="connsiteX8" fmla="*/ 1995449 w 6181209"/>
              <a:gd name="connsiteY8" fmla="*/ 3814671 h 4133325"/>
              <a:gd name="connsiteX9" fmla="*/ 0 w 6181209"/>
              <a:gd name="connsiteY9" fmla="*/ 3160209 h 4133325"/>
              <a:gd name="connsiteX10" fmla="*/ 2258685 w 6181209"/>
              <a:gd name="connsiteY10" fmla="*/ 2224042 h 4133325"/>
              <a:gd name="connsiteX11" fmla="*/ 2217121 w 6181209"/>
              <a:gd name="connsiteY11" fmla="*/ 3000300 h 4133325"/>
              <a:gd name="connsiteX12" fmla="*/ 5187827 w 6181209"/>
              <a:gd name="connsiteY12" fmla="*/ 1953315 h 4133325"/>
              <a:gd name="connsiteX0" fmla="*/ 568370 w 6209252"/>
              <a:gd name="connsiteY0" fmla="*/ 3340849 h 4230837"/>
              <a:gd name="connsiteX1" fmla="*/ 2286728 w 6209252"/>
              <a:gd name="connsiteY1" fmla="*/ 2321554 h 4230837"/>
              <a:gd name="connsiteX2" fmla="*/ 2286728 w 6209252"/>
              <a:gd name="connsiteY2" fmla="*/ 2751448 h 4230837"/>
              <a:gd name="connsiteX3" fmla="*/ 5770052 w 6209252"/>
              <a:gd name="connsiteY3" fmla="*/ 1981554 h 4230837"/>
              <a:gd name="connsiteX4" fmla="*/ 2286725 w 6209252"/>
              <a:gd name="connsiteY4" fmla="*/ 3800942 h 4230837"/>
              <a:gd name="connsiteX5" fmla="*/ 2286728 w 6209252"/>
              <a:gd name="connsiteY5" fmla="*/ 4230837 h 4230837"/>
              <a:gd name="connsiteX6" fmla="*/ 568370 w 6209252"/>
              <a:gd name="connsiteY6" fmla="*/ 3340849 h 4230837"/>
              <a:gd name="connsiteX0" fmla="*/ 6207171 w 6209252"/>
              <a:gd name="connsiteY0" fmla="*/ 2506301 h 4230837"/>
              <a:gd name="connsiteX1" fmla="*/ 568370 w 6209252"/>
              <a:gd name="connsiteY1" fmla="*/ 1147006 h 4230837"/>
              <a:gd name="connsiteX2" fmla="*/ 568370 w 6209252"/>
              <a:gd name="connsiteY2" fmla="*/ 97512 h 4230837"/>
              <a:gd name="connsiteX3" fmla="*/ 6110189 w 6209252"/>
              <a:gd name="connsiteY3" fmla="*/ 1983280 h 4230837"/>
              <a:gd name="connsiteX4" fmla="*/ 6207171 w 6209252"/>
              <a:gd name="connsiteY4" fmla="*/ 2506301 h 4230837"/>
              <a:gd name="connsiteX0" fmla="*/ 5237353 w 6209252"/>
              <a:gd name="connsiteY0" fmla="*/ 1993682 h 4230837"/>
              <a:gd name="connsiteX1" fmla="*/ 3017160 w 6209252"/>
              <a:gd name="connsiteY1" fmla="*/ 1732383 h 4230837"/>
              <a:gd name="connsiteX2" fmla="*/ 111170 w 6209252"/>
              <a:gd name="connsiteY2" fmla="*/ 487 h 4230837"/>
              <a:gd name="connsiteX3" fmla="*/ 568370 w 6209252"/>
              <a:gd name="connsiteY3" fmla="*/ 1147006 h 4230837"/>
              <a:gd name="connsiteX4" fmla="*/ 568370 w 6209252"/>
              <a:gd name="connsiteY4" fmla="*/ 97512 h 4230837"/>
              <a:gd name="connsiteX5" fmla="*/ 6096334 w 6209252"/>
              <a:gd name="connsiteY5" fmla="*/ 2024844 h 4230837"/>
              <a:gd name="connsiteX6" fmla="*/ 6207171 w 6209252"/>
              <a:gd name="connsiteY6" fmla="*/ 1106992 h 4230837"/>
              <a:gd name="connsiteX7" fmla="*/ 2272874 w 6209252"/>
              <a:gd name="connsiteY7" fmla="*/ 3426870 h 4230837"/>
              <a:gd name="connsiteX8" fmla="*/ 2023492 w 6209252"/>
              <a:gd name="connsiteY8" fmla="*/ 3912183 h 4230837"/>
              <a:gd name="connsiteX9" fmla="*/ 28043 w 6209252"/>
              <a:gd name="connsiteY9" fmla="*/ 3257721 h 4230837"/>
              <a:gd name="connsiteX10" fmla="*/ 2286728 w 6209252"/>
              <a:gd name="connsiteY10" fmla="*/ 2321554 h 4230837"/>
              <a:gd name="connsiteX11" fmla="*/ 2245164 w 6209252"/>
              <a:gd name="connsiteY11" fmla="*/ 3097812 h 4230837"/>
              <a:gd name="connsiteX12" fmla="*/ 5215870 w 6209252"/>
              <a:gd name="connsiteY12" fmla="*/ 2050827 h 4230837"/>
              <a:gd name="connsiteX0" fmla="*/ 540327 w 6181209"/>
              <a:gd name="connsiteY0" fmla="*/ 3243337 h 4133325"/>
              <a:gd name="connsiteX1" fmla="*/ 2258685 w 6181209"/>
              <a:gd name="connsiteY1" fmla="*/ 2224042 h 4133325"/>
              <a:gd name="connsiteX2" fmla="*/ 2258685 w 6181209"/>
              <a:gd name="connsiteY2" fmla="*/ 2653936 h 4133325"/>
              <a:gd name="connsiteX3" fmla="*/ 5742009 w 6181209"/>
              <a:gd name="connsiteY3" fmla="*/ 1884042 h 4133325"/>
              <a:gd name="connsiteX4" fmla="*/ 2258682 w 6181209"/>
              <a:gd name="connsiteY4" fmla="*/ 3703430 h 4133325"/>
              <a:gd name="connsiteX5" fmla="*/ 2258685 w 6181209"/>
              <a:gd name="connsiteY5" fmla="*/ 4133325 h 4133325"/>
              <a:gd name="connsiteX6" fmla="*/ 540327 w 6181209"/>
              <a:gd name="connsiteY6" fmla="*/ 3243337 h 4133325"/>
              <a:gd name="connsiteX0" fmla="*/ 6179128 w 6181209"/>
              <a:gd name="connsiteY0" fmla="*/ 2408789 h 4133325"/>
              <a:gd name="connsiteX1" fmla="*/ 540327 w 6181209"/>
              <a:gd name="connsiteY1" fmla="*/ 1049494 h 4133325"/>
              <a:gd name="connsiteX2" fmla="*/ 540327 w 6181209"/>
              <a:gd name="connsiteY2" fmla="*/ 0 h 4133325"/>
              <a:gd name="connsiteX3" fmla="*/ 6082146 w 6181209"/>
              <a:gd name="connsiteY3" fmla="*/ 1885768 h 4133325"/>
              <a:gd name="connsiteX4" fmla="*/ 6179128 w 6181209"/>
              <a:gd name="connsiteY4" fmla="*/ 2408789 h 4133325"/>
              <a:gd name="connsiteX0" fmla="*/ 5209310 w 6181209"/>
              <a:gd name="connsiteY0" fmla="*/ 1896170 h 4133325"/>
              <a:gd name="connsiteX1" fmla="*/ 2989117 w 6181209"/>
              <a:gd name="connsiteY1" fmla="*/ 1634871 h 4133325"/>
              <a:gd name="connsiteX2" fmla="*/ 124691 w 6181209"/>
              <a:gd name="connsiteY2" fmla="*/ 139852 h 4133325"/>
              <a:gd name="connsiteX3" fmla="*/ 540327 w 6181209"/>
              <a:gd name="connsiteY3" fmla="*/ 1049494 h 4133325"/>
              <a:gd name="connsiteX4" fmla="*/ 540327 w 6181209"/>
              <a:gd name="connsiteY4" fmla="*/ 0 h 4133325"/>
              <a:gd name="connsiteX5" fmla="*/ 6068291 w 6181209"/>
              <a:gd name="connsiteY5" fmla="*/ 1927332 h 4133325"/>
              <a:gd name="connsiteX6" fmla="*/ 6179128 w 6181209"/>
              <a:gd name="connsiteY6" fmla="*/ 1009480 h 4133325"/>
              <a:gd name="connsiteX7" fmla="*/ 2244831 w 6181209"/>
              <a:gd name="connsiteY7" fmla="*/ 3329358 h 4133325"/>
              <a:gd name="connsiteX8" fmla="*/ 1995449 w 6181209"/>
              <a:gd name="connsiteY8" fmla="*/ 3814671 h 4133325"/>
              <a:gd name="connsiteX9" fmla="*/ 0 w 6181209"/>
              <a:gd name="connsiteY9" fmla="*/ 3160209 h 4133325"/>
              <a:gd name="connsiteX10" fmla="*/ 2258685 w 6181209"/>
              <a:gd name="connsiteY10" fmla="*/ 2224042 h 4133325"/>
              <a:gd name="connsiteX11" fmla="*/ 2217121 w 6181209"/>
              <a:gd name="connsiteY11" fmla="*/ 3000300 h 4133325"/>
              <a:gd name="connsiteX12" fmla="*/ 5187827 w 6181209"/>
              <a:gd name="connsiteY12" fmla="*/ 1953315 h 413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81209" h="4133325" stroke="0" extrusionOk="0">
                <a:moveTo>
                  <a:pt x="540327" y="3243337"/>
                </a:moveTo>
                <a:lnTo>
                  <a:pt x="2258685" y="2224042"/>
                </a:lnTo>
                <a:lnTo>
                  <a:pt x="2258685" y="2653936"/>
                </a:lnTo>
                <a:cubicBezTo>
                  <a:pt x="3831418" y="2532633"/>
                  <a:pt x="5104545" y="2251243"/>
                  <a:pt x="5742009" y="1884042"/>
                </a:cubicBezTo>
                <a:cubicBezTo>
                  <a:pt x="7018595" y="2619400"/>
                  <a:pt x="5408244" y="3460508"/>
                  <a:pt x="2258682" y="3703430"/>
                </a:cubicBezTo>
                <a:cubicBezTo>
                  <a:pt x="2258683" y="3846728"/>
                  <a:pt x="2258684" y="3990027"/>
                  <a:pt x="2258685" y="4133325"/>
                </a:cubicBezTo>
                <a:lnTo>
                  <a:pt x="540327" y="3243337"/>
                </a:lnTo>
                <a:close/>
              </a:path>
              <a:path w="6181209" h="4133325" fill="darkenLess" stroke="0" extrusionOk="0">
                <a:moveTo>
                  <a:pt x="6179128" y="2408789"/>
                </a:moveTo>
                <a:cubicBezTo>
                  <a:pt x="6179128" y="1658071"/>
                  <a:pt x="3654551" y="1049494"/>
                  <a:pt x="540327" y="1049494"/>
                </a:cubicBezTo>
                <a:lnTo>
                  <a:pt x="540327" y="0"/>
                </a:lnTo>
                <a:cubicBezTo>
                  <a:pt x="3654551" y="0"/>
                  <a:pt x="6082146" y="1135050"/>
                  <a:pt x="6082146" y="1885768"/>
                </a:cubicBezTo>
                <a:lnTo>
                  <a:pt x="6179128" y="2408789"/>
                </a:lnTo>
                <a:close/>
              </a:path>
              <a:path w="6181209" h="4133325" fill="none" extrusionOk="0">
                <a:moveTo>
                  <a:pt x="5209310" y="1896170"/>
                </a:moveTo>
                <a:cubicBezTo>
                  <a:pt x="4846205" y="1784941"/>
                  <a:pt x="3728026" y="1857092"/>
                  <a:pt x="2989117" y="1634871"/>
                </a:cubicBezTo>
                <a:cubicBezTo>
                  <a:pt x="2250208" y="1412650"/>
                  <a:pt x="539750" y="169736"/>
                  <a:pt x="124691" y="139852"/>
                </a:cubicBezTo>
                <a:cubicBezTo>
                  <a:pt x="-290368" y="109968"/>
                  <a:pt x="549563" y="1226429"/>
                  <a:pt x="540327" y="1049494"/>
                </a:cubicBezTo>
                <a:lnTo>
                  <a:pt x="540327" y="0"/>
                </a:lnTo>
                <a:cubicBezTo>
                  <a:pt x="3654551" y="0"/>
                  <a:pt x="6068291" y="1176614"/>
                  <a:pt x="6068291" y="1927332"/>
                </a:cubicBezTo>
                <a:lnTo>
                  <a:pt x="6179128" y="1009480"/>
                </a:lnTo>
                <a:cubicBezTo>
                  <a:pt x="6179128" y="1600615"/>
                  <a:pt x="4580417" y="3149216"/>
                  <a:pt x="2244831" y="3329358"/>
                </a:cubicBezTo>
                <a:lnTo>
                  <a:pt x="1995449" y="3814671"/>
                </a:lnTo>
                <a:lnTo>
                  <a:pt x="0" y="3160209"/>
                </a:lnTo>
                <a:lnTo>
                  <a:pt x="2258685" y="2224042"/>
                </a:lnTo>
                <a:lnTo>
                  <a:pt x="2217121" y="3000300"/>
                </a:lnTo>
                <a:cubicBezTo>
                  <a:pt x="3789854" y="2878997"/>
                  <a:pt x="4550363" y="2320516"/>
                  <a:pt x="5187827" y="1953315"/>
                </a:cubicBezTo>
              </a:path>
            </a:pathLst>
          </a:custGeom>
          <a:noFill/>
          <a:ln w="76200">
            <a:solidFill>
              <a:srgbClr val="FF4F25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uk-UA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929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165</Words>
  <Application>Microsoft Office PowerPoint</Application>
  <PresentationFormat>Экран (4:3)</PresentationFormat>
  <Paragraphs>50</Paragraphs>
  <Slides>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FUJITSU</dc:creator>
  <cp:lastModifiedBy>FUJITSU</cp:lastModifiedBy>
  <cp:revision>7</cp:revision>
  <dcterms:created xsi:type="dcterms:W3CDTF">2016-01-22T10:08:19Z</dcterms:created>
  <dcterms:modified xsi:type="dcterms:W3CDTF">2016-01-28T16:18:37Z</dcterms:modified>
</cp:coreProperties>
</file>