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7AD6D-0C7D-4D4B-8FDC-8F583319F699}" type="datetimeFigureOut">
              <a:rPr lang="uk-UA" smtClean="0"/>
              <a:t>28.01.2016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E1731-7821-4CE3-8FAC-3F018DE023C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0009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C4B28C-5790-4404-B508-054E559F179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76;&#1084;/&#1077;&#1088;&#1086;&#1079;&#1110;&#1103;.pp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&#1076;&#1084;/&#1076;&#1078;&#1077;&#1088;&#1077;&#1083;&#1072;%20&#1110;&#1085;&#1092;&#1086;&#1088;&#1084;&#1072;&#1094;&#1110;&#1111;.docx" TargetMode="External"/><Relationship Id="rId5" Type="http://schemas.openxmlformats.org/officeDocument/2006/relationships/hyperlink" Target="&#1076;&#1084;/&#1091;&#1088;&#1086;&#1082;.docx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393800" y="6415040"/>
            <a:ext cx="2057400" cy="365125"/>
          </a:xfrm>
        </p:spPr>
        <p:txBody>
          <a:bodyPr/>
          <a:lstStyle/>
          <a:p>
            <a:pPr>
              <a:defRPr/>
            </a:pPr>
            <a:fld id="{C2692287-CF03-4B18-ACED-741F43BC4EE8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pic>
        <p:nvPicPr>
          <p:cNvPr id="6" name="Picture 8" descr="C:\Users\Alexandra\AppData\Local\Microsoft\Windows\Temporary Internet Files\Content.IE5\L01GPSD5\MC900441400[1].png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654" y="448457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C:\Users\Alexandra\AppData\Local\Microsoft\Windows\Temporary Internet Files\Content.IE5\L01GPSD5\MC900441400[1]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558" y="3259492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C:\Users\Alexandra\AppData\Local\Microsoft\Windows\Temporary Internet Files\Content.IE5\L01GPSD5\MC900441400[1]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723" y="3117270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96654" y="2588612"/>
            <a:ext cx="2300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Mistral" pitchFamily="66" charset="0"/>
              </a:rPr>
              <a:t>презентація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65067" y="5608210"/>
            <a:ext cx="9653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Mistral" pitchFamily="66" charset="0"/>
              </a:rPr>
              <a:t>урок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41433" y="5262120"/>
            <a:ext cx="23968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 smtClean="0">
                <a:latin typeface="Mistral" pitchFamily="66" charset="0"/>
              </a:rPr>
              <a:t>джерела інформації</a:t>
            </a:r>
            <a:endParaRPr lang="uk-UA" sz="4000" dirty="0"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24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</Words>
  <Application>Microsoft Office PowerPoint</Application>
  <PresentationFormat>Экран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FUJITSU</dc:creator>
  <cp:lastModifiedBy>FUJITSU</cp:lastModifiedBy>
  <cp:revision>6</cp:revision>
  <dcterms:created xsi:type="dcterms:W3CDTF">2016-01-22T11:36:59Z</dcterms:created>
  <dcterms:modified xsi:type="dcterms:W3CDTF">2016-01-28T16:21:37Z</dcterms:modified>
</cp:coreProperties>
</file>