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5"/>
    <p:penClr>
      <a:srgbClr val="FF0000"/>
    </p:penClr>
  </p:showPr>
  <p:clrMru>
    <a:srgbClr val="0080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7C581-9C02-4C53-8358-813F52CEE8E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9E7E0-6F2B-4B56-A1A7-128E73E1BFA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8.%20&#1056;&#1086;&#1084;&#1072;&#1085;&#1089;&#1100;&#1082;&#1077;%20&#1084;&#1080;&#1089;&#1090;&#1077;&#1094;&#1090;&#1074;&#1086;\&#1055;&#1088;&#1077;&#1079;&#1077;&#1085;&#1090;&#1072;&#1094;&#1110;&#1111;\&#1056;&#1086;&#1084;&#1072;&#1085;&#1089;&#1100;&#1082;&#1077;%20&#1084;&#1080;&#1089;&#1090;&#1077;&#1094;&#1090;&#1074;&#1086;.pptx%23-1,26,&#1056;&#1054;&#1052;&#1040;&#1053;&#1057;&#1068;&#1050;&#1048;&#1049;%20&#1057;&#1058;&#1048;&#1051;&#1068;%20&#1059;%20&#1052;&#1054;&#1044;&#103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8.%20&#1056;&#1086;&#1084;&#1072;&#1085;&#1089;&#1100;&#1082;&#1077;%20&#1084;&#1080;&#1089;&#1090;&#1077;&#1094;&#1090;&#1074;&#1086;\&#1055;&#1088;&#1077;&#1079;&#1077;&#1085;&#1090;&#1072;&#1094;&#1110;&#1111;\&#1056;&#1086;&#1084;&#1072;&#1085;&#1089;&#1100;&#1082;&#1077;%20&#1084;&#1080;&#1089;&#1090;&#1077;&#1094;&#1090;&#1074;&#1086;.pptx%23-1,26,&#1056;&#1054;&#1052;&#1040;&#1053;&#1057;&#1068;&#1050;&#1048;&#1049;%20&#1057;&#1058;&#1048;&#1051;&#1068;%20&#1059;%20&#1052;&#1054;&#1044;&#103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8.%20&#1056;&#1086;&#1084;&#1072;&#1085;&#1089;&#1100;&#1082;&#1077;%20&#1084;&#1080;&#1089;&#1090;&#1077;&#1094;&#1090;&#1074;&#1086;\&#1055;&#1088;&#1077;&#1079;&#1077;&#1085;&#1090;&#1072;&#1094;&#1110;&#1111;\&#1056;&#1086;&#1084;&#1072;&#1085;&#1089;&#1100;&#1082;&#1077;%20&#1084;&#1080;&#1089;&#1090;&#1077;&#1094;&#1090;&#1074;&#1086;.pptx%23-1,26,&#1056;&#1054;&#1052;&#1040;&#1053;&#1057;&#1068;&#1050;&#1048;&#1049;%20&#1057;&#1058;&#1048;&#1051;&#1068;%20&#1059;%20&#1052;&#1054;&#1044;&#1030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8.%20&#1056;&#1086;&#1084;&#1072;&#1085;&#1089;&#1100;&#1082;&#1077;%20&#1084;&#1080;&#1089;&#1090;&#1077;&#1094;&#1090;&#1074;&#1086;\&#1055;&#1088;&#1077;&#1079;&#1077;&#1085;&#1090;&#1072;&#1094;&#1110;&#1111;\&#1056;&#1086;&#1084;&#1072;&#1085;&#1089;&#1100;&#1082;&#1077;%20&#1084;&#1080;&#1089;&#1090;&#1077;&#1094;&#1090;&#1074;&#1086;.pptx%23-1,26,&#1056;&#1054;&#1052;&#1040;&#1053;&#1057;&#1068;&#1050;&#1048;&#1049;%20&#1057;&#1058;&#1048;&#1051;&#1068;%20&#1059;%20&#1052;&#1054;&#1044;&#1030;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56;&#1086;&#1084;&#1072;&#1085;&#1089;&#1100;&#1082;&#1077;%20&#1084;&#1080;&#1089;&#1090;&#1077;&#1094;&#1090;&#1074;&#1086;.pptx#26. &#1056;&#1054;&#1052;&#1040;&#1053;&#1057;&#1068;&#1050;&#1048;&#1049; &#1057;&#1058;&#1048;&#1051;&#1068; &#1059; &#1052;&#1054;&#1044;&#1030;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0,&#1059;&#1088;&#1086;&#1082;%208.%20%20&#1056;&#1086;&#1084;&#1072;&#1085;&#1089;&#1100;&#1082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одежда рыцаря средневековь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4430712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мужской и женский костюм Средневековь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2" y="992287"/>
            <a:ext cx="4176018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5" action="ppaction://hlinkpres?slideindex=26&amp;slidetitle=РОМАНСЬКИЙ СТИЛЬ У МОДІ" highlightClick="1"/>
          </p:cNvPr>
          <p:cNvSpPr/>
          <p:nvPr/>
        </p:nvSpPr>
        <p:spPr>
          <a:xfrm>
            <a:off x="8028384" y="6237312"/>
            <a:ext cx="394344" cy="394344"/>
          </a:xfrm>
          <a:prstGeom prst="actionButtonReturn">
            <a:avLst/>
          </a:prstGeom>
          <a:solidFill>
            <a:srgbClr val="66FF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оспехи средневекового рыца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5"/>
            <a:ext cx="3744416" cy="618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Картинки по запросу обувь с длинными острыми носками — «пигаш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32656"/>
            <a:ext cx="4644583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26&amp;slidetitle=РОМАНСЬКИЙ СТИЛЬ У МОДІ" highlightClick="1"/>
          </p:cNvPr>
          <p:cNvSpPr/>
          <p:nvPr/>
        </p:nvSpPr>
        <p:spPr>
          <a:xfrm>
            <a:off x="8028384" y="6237312"/>
            <a:ext cx="394344" cy="394344"/>
          </a:xfrm>
          <a:prstGeom prst="actionButtonReturn">
            <a:avLst/>
          </a:prstGeom>
          <a:solidFill>
            <a:srgbClr val="66FF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0&amp;slidetitle=Урок 8.  Романськ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сапоги с очень короткими голенищами — «ботт».средневековь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25" y="620688"/>
            <a:ext cx="913027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6&amp;slidetitle=РОМАНСЬКИЙ СТИЛЬ У МОДІ" highlightClick="1"/>
          </p:cNvPr>
          <p:cNvSpPr/>
          <p:nvPr/>
        </p:nvSpPr>
        <p:spPr>
          <a:xfrm>
            <a:off x="8028384" y="6237312"/>
            <a:ext cx="394344" cy="394344"/>
          </a:xfrm>
          <a:prstGeom prst="actionButtonReturn">
            <a:avLst/>
          </a:prstGeom>
          <a:solidFill>
            <a:srgbClr val="66FF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обувь с длинными острыми носками — «пигаш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6144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3275856" y="511397"/>
            <a:ext cx="30963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Взуття</a:t>
            </a:r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пігаш</a:t>
            </a:r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</a:p>
        </p:txBody>
      </p:sp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26&amp;slidetitle=РОМАНСЬКИЙ СТИЛЬ У МОДІ" highlightClick="1"/>
          </p:cNvPr>
          <p:cNvSpPr/>
          <p:nvPr/>
        </p:nvSpPr>
        <p:spPr>
          <a:xfrm>
            <a:off x="8028384" y="6237312"/>
            <a:ext cx="394344" cy="394344"/>
          </a:xfrm>
          <a:prstGeom prst="actionButtonReturn">
            <a:avLst/>
          </a:prstGeom>
          <a:solidFill>
            <a:srgbClr val="66FF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пюшон «куаф» с удлиненным мысом сзад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628460" cy="431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2483768" y="339724"/>
            <a:ext cx="47525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убор «</a:t>
            </a:r>
            <a:r>
              <a:rPr lang="ru-RU" sz="3200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куаф</a:t>
            </a:r>
            <a:r>
              <a:rPr lang="ru-RU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</a:p>
        </p:txBody>
      </p:sp>
      <p:sp>
        <p:nvSpPr>
          <p:cNvPr id="4" name="Стрілка вліво 3">
            <a:hlinkClick r:id="rId3" action="ppaction://hlinkpres?slideindex=26&amp;slidetitle=РОМАНСЬКИЙ СТИЛЬ У МОДІ"/>
          </p:cNvPr>
          <p:cNvSpPr/>
          <p:nvPr/>
        </p:nvSpPr>
        <p:spPr>
          <a:xfrm>
            <a:off x="0" y="6093296"/>
            <a:ext cx="1187624" cy="484632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0&amp;slidetitle=Урок 8.  Романськ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9</Words>
  <Application>Microsoft Office PowerPoint</Application>
  <PresentationFormat>Екран (4:3)</PresentationFormat>
  <Paragraphs>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2017-02-13T16:35:57Z</dcterms:created>
  <dcterms:modified xsi:type="dcterms:W3CDTF">2017-02-27T07:24:50Z</dcterms:modified>
</cp:coreProperties>
</file>