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0DE34-E6B0-41B8-9552-17BD5E7E660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A395A-2181-4D5E-A989-56B810B8F6F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9.%20&#1043;&#1086;&#1090;&#1080;&#1095;&#1085;&#1080;&#1081;%20&#1089;&#1090;&#1080;&#1083;&#1100;\&#1055;&#1088;&#1077;&#1079;&#1077;&#1085;&#1090;&#1072;&#1094;&#1110;&#1111;\&#1043;&#1086;&#1090;&#1080;&#1095;&#1085;&#1080;&#1081;%20&#1089;&#1090;&#1080;&#1083;&#1100;.pptx%23-1,31,&#1057;&#1083;&#1072;&#1081;&#1076;%203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9.%20&#1043;&#1086;&#1090;&#1080;&#1095;&#1085;&#1080;&#1081;%20&#1089;&#1090;&#1080;&#1083;&#1100;\&#1055;&#1088;&#1077;&#1079;&#1077;&#1085;&#1090;&#1072;&#1094;&#1110;&#1111;\&#1043;&#1086;&#1090;&#1080;&#1095;&#1085;&#1080;&#1081;%20&#1089;&#1090;&#1080;&#1083;&#1100;.pptx%23-1,31,&#1057;&#1083;&#1072;&#1081;&#1076;%2031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6;&#1090;&#1080;&#1095;&#1085;&#1080;&#1081;%20&#1089;&#1090;&#1080;&#1083;&#1100;.pptx#31. &#1057;&#1083;&#1072;&#1081;&#1076; 31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Картинки по запросу макет готического собо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0"/>
            <a:ext cx="810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31&amp;slidetitle=Слайд 31" highlightClick="1"/>
          </p:cNvPr>
          <p:cNvSpPr/>
          <p:nvPr/>
        </p:nvSpPr>
        <p:spPr>
          <a:xfrm>
            <a:off x="8028384" y="6165304"/>
            <a:ext cx="466352" cy="493736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8460432" y="5517232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55650" y="339725"/>
            <a:ext cx="6810375" cy="4365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Макет готичного собору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Picture 4" descr="Картинки по запросу макет готического собо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3939144" cy="47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Картинки по запросу макет готического собо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268760"/>
            <a:ext cx="468052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повернення 6">
            <a:hlinkClick r:id="rId5" action="ppaction://hlinkpres?slideindex=31&amp;slidetitle=Слайд 31" highlightClick="1"/>
          </p:cNvPr>
          <p:cNvSpPr/>
          <p:nvPr/>
        </p:nvSpPr>
        <p:spPr>
          <a:xfrm>
            <a:off x="8028384" y="6165304"/>
            <a:ext cx="466352" cy="493736"/>
          </a:xfrm>
          <a:prstGeom prst="actionButtonReturn">
            <a:avLst/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11&amp;slidetitle=Урок 9.  Готичний стиль" highlightClick="1"/>
          </p:cNvPr>
          <p:cNvSpPr/>
          <p:nvPr/>
        </p:nvSpPr>
        <p:spPr>
          <a:xfrm>
            <a:off x="7380312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макет готического хра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3286"/>
            <a:ext cx="8568952" cy="642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4"/>
          <p:cNvSpPr/>
          <p:nvPr/>
        </p:nvSpPr>
        <p:spPr>
          <a:xfrm>
            <a:off x="251520" y="188640"/>
            <a:ext cx="3278333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Схема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будови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готичного храму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ілка вліво 3">
            <a:hlinkClick r:id="rId3" action="ppaction://hlinkpres?slideindex=31&amp;slidetitle=Слайд 31"/>
          </p:cNvPr>
          <p:cNvSpPr/>
          <p:nvPr/>
        </p:nvSpPr>
        <p:spPr>
          <a:xfrm>
            <a:off x="0" y="5949280"/>
            <a:ext cx="1589968" cy="484632"/>
          </a:xfrm>
          <a:prstGeom prst="lef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</Words>
  <Application>Microsoft Office PowerPoint</Application>
  <PresentationFormat>Екран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2017-02-16T07:44:24Z</dcterms:created>
  <dcterms:modified xsi:type="dcterms:W3CDTF">2017-02-27T07:30:32Z</dcterms:modified>
</cp:coreProperties>
</file>