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3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com.ua/images" TargetMode="External"/><Relationship Id="rId4" Type="http://schemas.openxmlformats.org/officeDocument/2006/relationships/hyperlink" Target="http://aida.ucoz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2028839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Рerpetuum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mobile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Вічний двигун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00100" y="4000504"/>
            <a:ext cx="7358114" cy="250033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</a:pPr>
            <a:r>
              <a:rPr lang="uk-UA" sz="6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Федоряка</a:t>
            </a:r>
            <a:r>
              <a:rPr lang="uk-UA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Тетяна Володимирівна, вчитель фізики </a:t>
            </a:r>
            <a:r>
              <a:rPr lang="uk-UA" sz="6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Орловецької</a:t>
            </a:r>
            <a:r>
              <a:rPr lang="uk-UA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загальноосвітньої школи І-ІІІ ступенів</a:t>
            </a:r>
          </a:p>
          <a:p>
            <a:pPr>
              <a:lnSpc>
                <a:spcPct val="170000"/>
              </a:lnSpc>
            </a:pPr>
            <a:r>
              <a:rPr lang="uk-UA" sz="6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Городищенської</a:t>
            </a:r>
            <a:r>
              <a:rPr lang="uk-UA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  <a:p>
            <a:r>
              <a:rPr lang="uk-UA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</a:p>
          <a:p>
            <a:r>
              <a:rPr lang="uk-UA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2015</a:t>
            </a:r>
            <a:endParaRPr lang="ru-RU" sz="6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4"/>
          <a:srcRect l="26409" r="20774"/>
          <a:stretch>
            <a:fillRect/>
          </a:stretch>
        </p:blipFill>
        <p:spPr bwMode="auto">
          <a:xfrm>
            <a:off x="-214346" y="214290"/>
            <a:ext cx="157163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2254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«Пташка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Хоттабича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7358114" cy="5054617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ефір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дотече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кінця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трубочки, пари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ефіру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нижньої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потраплять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тиск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зрівняється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ефір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потече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вниз, а пташка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знову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підніме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дзьоб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захопивши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воду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склянки.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Випаровування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води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починається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знову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голова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охолоджується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повторюється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 вода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випаровувалася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то пташка б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рухалася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випаровування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навколишнього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простору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споживається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енергія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зосереджена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навколишньому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повітрі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5357826"/>
            <a:ext cx="1285884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142852"/>
            <a:ext cx="174784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1143000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Ланцюжок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поплавців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 l="60449" t="28419" b="18162"/>
          <a:stretch>
            <a:fillRect/>
          </a:stretch>
        </p:blipFill>
        <p:spPr bwMode="auto">
          <a:xfrm>
            <a:off x="6929454" y="214290"/>
            <a:ext cx="206374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 l="9091" r="9090"/>
          <a:stretch>
            <a:fillRect/>
          </a:stretch>
        </p:blipFill>
        <p:spPr bwMode="auto">
          <a:xfrm>
            <a:off x="7643834" y="4500570"/>
            <a:ext cx="1285884" cy="214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 r="52173"/>
          <a:stretch>
            <a:fillRect/>
          </a:stretch>
        </p:blipFill>
        <p:spPr bwMode="auto">
          <a:xfrm>
            <a:off x="0" y="4572008"/>
            <a:ext cx="1285884" cy="205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85860"/>
            <a:ext cx="6572296" cy="528641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вежа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наповнена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водою. Через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шківи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​​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встановлені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вгорі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внизу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вежі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перекинуто канат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14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порожніми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кубічними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ящиками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стороною 1 метр. Ящики,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знаходяться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дією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Архімеда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спрямованої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вгору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послідовно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спливати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поверхню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тягнучи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собою весь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ланцюг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ящики,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ліворуч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спускаються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вниз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дією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86502" cy="1143000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Ланцюжок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поплавців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00200"/>
            <a:ext cx="5786478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Ящики,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входять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зустрічають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вельми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сильну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протидію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боку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причому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робота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проштовхування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менша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здійснює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сила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Архімеда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спливання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скриньок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поверхню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 l="60449" t="28419" b="18162"/>
          <a:stretch>
            <a:fillRect/>
          </a:stretch>
        </p:blipFill>
        <p:spPr bwMode="auto">
          <a:xfrm>
            <a:off x="6643702" y="214290"/>
            <a:ext cx="23495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72396" y="4572008"/>
            <a:ext cx="1357314" cy="207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42908" y="5500702"/>
            <a:ext cx="11525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00200"/>
            <a:ext cx="6786610" cy="50435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Архімедів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гвинт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обертаючись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піднімає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воду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бак,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відкіля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випливає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лотка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струменем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потрапляє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лопатки водяного колеса.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Водяне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колесо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обертає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точильний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камінь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одночасно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ряду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зубчастих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коліс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той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самий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Архімедів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гвинт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піднімає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воду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бак.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Гвинт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повертає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колесо, а колесо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гвинт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214290"/>
            <a:ext cx="21431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43692" cy="1143000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Архімедів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гвинт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водяне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колесо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58006" cy="1143000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Архімедів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гвинт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водяне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колесо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00200"/>
            <a:ext cx="6643734" cy="5257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Більша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проектів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вічних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двигунів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дійсно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могла б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якби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існування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тертя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рухомі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значить,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недостатньо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двигуну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обертати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самого себе: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виробляти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надлишкову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енергію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подолання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тертя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ніяк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прибереш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214290"/>
            <a:ext cx="185737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5072098" cy="1143000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Магніт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жолоби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357298"/>
            <a:ext cx="6500858" cy="528641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Сильний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магніт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міститься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підставці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притулені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два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похилих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жолоби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один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іншим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причому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жолоб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невеликий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отвір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своїй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частині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нижній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кінці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зігнутий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жолоб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покласти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невелику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залізну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кульку, то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внаслідок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притягання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магнітом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кулька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покотиться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вгору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дійшовши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отвору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вона провалиться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нижній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жолоб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покотиться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вниз. Таким чином, кулька буде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бігати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безупинно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взад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вперед,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здійснюючи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вічний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". </a:t>
            </a: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214290"/>
            <a:ext cx="159544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42908" y="5357826"/>
            <a:ext cx="1714512" cy="130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2254" cy="1143000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Магніт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жолоби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85860"/>
            <a:ext cx="6643734" cy="542928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Кулька,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скотившись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жолобу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до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нижнього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кінця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буде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швидкість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достатню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підняття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вгору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закругленню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. Так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б,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б кулька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котилася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дією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однієї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тоді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б вона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котилася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прискорено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Але  кулька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перебуває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дією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двох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сил: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магнітного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Тому по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жолобу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кулька буде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скочуватися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прискорено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уповільнено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досягне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нижнього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кінця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то, у всякому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разі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накопичить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швидкості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необхідної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піднімання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заокругленню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.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214290"/>
            <a:ext cx="159544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42908" y="5572140"/>
            <a:ext cx="1643074" cy="109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1513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Вічний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водогін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14290"/>
            <a:ext cx="242887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571612"/>
            <a:ext cx="5786478" cy="507209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Тиск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води у великому баку повинно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постійно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вичавлювати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воду по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трубі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верхню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ємність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150000"/>
              </a:lnSpc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Автор проекту не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розумів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гідростатичний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парадокс в тому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полягає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води в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трубі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залишається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таким же, як в баку. </a:t>
            </a:r>
          </a:p>
          <a:p>
            <a:pPr>
              <a:lnSpc>
                <a:spcPct val="150000"/>
              </a:lnSpc>
            </a:pPr>
            <a:endParaRPr lang="ru-RU" dirty="0" smtClean="0"/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58006" cy="1143000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Автоматичне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заведення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годинника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214290"/>
            <a:ext cx="171450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00200"/>
            <a:ext cx="6929486" cy="511494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Основа пристрою -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ртутний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барометр великих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розмірів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: чаша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ртуттю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підвішена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рамі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перекинута над нею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шийкою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вниз велика колба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ртуттю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збільшенні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атмосферного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тиску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колба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опускається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чаша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піднімається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при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зменшенні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тиску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навпаки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Обидва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рухи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змушують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обертатися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невелике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зубчате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колесо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один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бік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через систему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зубчатих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коліс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піднімають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гирі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годинника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58006" cy="1725602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Автоматичне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заведення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годинника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357430"/>
            <a:ext cx="6429420" cy="435771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вічний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Необхідна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годинника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енергія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черпається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навколишнього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середовища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мало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відрізняється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вітряного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двигуна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хіба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виключно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малою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потужністю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214290"/>
            <a:ext cx="200025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642918"/>
            <a:ext cx="7358114" cy="548324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Сучасне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неможливе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найрізноманітніших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машин,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полегшують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машин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обробляє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землю,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добуває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нафту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руду,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корисні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копалини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пересувається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т.д. Основною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властивістю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машин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їхня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здатність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роботу. </a:t>
            </a:r>
          </a:p>
          <a:p>
            <a:pPr>
              <a:lnSpc>
                <a:spcPct val="150000"/>
              </a:lnSpc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впродовж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багатьох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століть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людство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намагається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створити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вічний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/>
          <a:srcRect l="26409" r="20774"/>
          <a:stretch>
            <a:fillRect/>
          </a:stretch>
        </p:blipFill>
        <p:spPr bwMode="auto">
          <a:xfrm>
            <a:off x="7500958" y="4500570"/>
            <a:ext cx="1428760" cy="200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543692" cy="1203348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Масло,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піднімається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гноту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14290"/>
            <a:ext cx="214310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0850" y="5429250"/>
            <a:ext cx="23431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42908" y="4857760"/>
            <a:ext cx="1714512" cy="17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357298"/>
            <a:ext cx="6429420" cy="528641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налита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нижню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посудину,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піднімається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гнотами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судину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жолоб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стоку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По стоку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падає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лопатки колеса,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приводячи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обертання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стекла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знову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піднімається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гноту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верхньої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посудини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Таким чином,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струмінь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олії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стікає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жолобу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колесо,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секунду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переривається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колесо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вічно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повинно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знаходитися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русі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Масло,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піднімається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гноту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857364"/>
            <a:ext cx="6215106" cy="426879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верхньої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загнутої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гнота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стікати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вниз не буде.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Капілярне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подолавши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силу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підняло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нагору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гноті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ж причина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утримує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рідину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порах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намоклого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гнота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даючи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капати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4346" y="4857760"/>
            <a:ext cx="1571636" cy="17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214290"/>
            <a:ext cx="207168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5214950"/>
            <a:ext cx="23431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6758006" cy="1274786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Колесо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відкидними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вантажами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142852"/>
            <a:ext cx="235743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4929198"/>
            <a:ext cx="1585914" cy="171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42908" y="5000636"/>
            <a:ext cx="1571636" cy="164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736"/>
            <a:ext cx="6357982" cy="514353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ru-RU" sz="3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3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3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країв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колеса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прикріплені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відкидні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палички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вантажами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кінцях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будь-якому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положенні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колеса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вантажі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правій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стороні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будуть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відкинуті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далі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центру,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лівій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половина повинна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перетягати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ліву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самим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змушувати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колесо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обертатися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Виходить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колесо буде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обертатися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вічно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принаймні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до тих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пір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поки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перетреться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вісь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1513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Колесо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відкидними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вантажами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214290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4786322"/>
            <a:ext cx="1800228" cy="17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42908" y="4857760"/>
            <a:ext cx="1785950" cy="17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00200"/>
            <a:ext cx="5929354" cy="52578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Вантажі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правій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стороні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центру,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неминуче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колеса, при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число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вантажів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лівій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Тоді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система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врівноважується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отже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колесо не буде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обертатися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зробивши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хитань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зупиниться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Висновок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600200"/>
            <a:ext cx="6286544" cy="497207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Після відкриття закону збереження і перетворення енергії  Паризька академія наук ще в 1755 р.  постановила залишати без відповіді всі заяви і пропозиції, щодо вічного двигуна.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 l="26409" r="20774"/>
          <a:stretch>
            <a:fillRect/>
          </a:stretch>
        </p:blipFill>
        <p:spPr bwMode="auto">
          <a:xfrm>
            <a:off x="7500958" y="4643446"/>
            <a:ext cx="1428760" cy="200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00882" cy="1797040"/>
          </a:xfrm>
        </p:spPr>
        <p:txBody>
          <a:bodyPr>
            <a:normAutofit fontScale="90000"/>
          </a:bodyPr>
          <a:lstStyle/>
          <a:p>
            <a:r>
              <a:rPr lang="uk-UA" sz="4900" b="1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Інтернет – ресурси: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http://aida.ucoz.ru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http://ru.wikipedia.org</a:t>
            </a:r>
            <a:endParaRPr lang="uk-UA" u="sng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u="sng" dirty="0" smtClean="0">
                <a:solidFill>
                  <a:schemeClr val="tx2"/>
                </a:solidFill>
              </a:rPr>
              <a:t> </a:t>
            </a:r>
            <a:r>
              <a:rPr lang="uk-UA" u="sng" smtClean="0">
                <a:solidFill>
                  <a:schemeClr val="tx2"/>
                </a:solidFill>
              </a:rPr>
              <a:t>- </a:t>
            </a:r>
            <a:r>
              <a:rPr lang="en-US" u="sng" smtClean="0">
                <a:solidFill>
                  <a:schemeClr val="tx2"/>
                </a:solidFill>
                <a:hlinkClick r:id="rId5"/>
              </a:rPr>
              <a:t>www</a:t>
            </a:r>
            <a:r>
              <a:rPr lang="uk-UA" u="sng" dirty="0" smtClean="0">
                <a:solidFill>
                  <a:schemeClr val="tx2"/>
                </a:solidFill>
                <a:hlinkClick r:id="rId5"/>
              </a:rPr>
              <a:t>.</a:t>
            </a:r>
            <a:r>
              <a:rPr lang="en-US" u="sng" dirty="0" smtClean="0">
                <a:solidFill>
                  <a:schemeClr val="tx2"/>
                </a:solidFill>
                <a:hlinkClick r:id="rId5"/>
              </a:rPr>
              <a:t>google.com.ua/images</a:t>
            </a:r>
            <a:endParaRPr lang="uk-UA" u="sng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tx2"/>
                </a:solidFill>
              </a:rPr>
              <a:t>- </a:t>
            </a:r>
            <a:r>
              <a:rPr lang="en-US" u="sng" dirty="0" smtClean="0">
                <a:solidFill>
                  <a:schemeClr val="tx2"/>
                </a:solidFill>
              </a:rPr>
              <a:t>http://ua-referat.com</a:t>
            </a:r>
            <a:endParaRPr lang="ru-RU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Що таке вічний двигун?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000240"/>
            <a:ext cx="6858048" cy="442915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Вічний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уявний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механізм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безупинно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рухає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сам себе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того,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робить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яку-небудь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корисну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роботу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піднімає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вантаж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/>
          <a:srcRect l="26409" r="20774"/>
          <a:stretch>
            <a:fillRect/>
          </a:stretch>
        </p:blipFill>
        <p:spPr bwMode="auto">
          <a:xfrm>
            <a:off x="7500958" y="4643446"/>
            <a:ext cx="1428760" cy="200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14290"/>
            <a:ext cx="7043758" cy="228601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Колесо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кулями,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перекочуються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928662" y="1928802"/>
            <a:ext cx="6286544" cy="464346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будь-якому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положенні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колеса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вантажі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правій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стороні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будуть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знаходитися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центру,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вантажі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лівій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половині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Тому права половина повинна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перетягувати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змушувати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колесо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обертатися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Виходить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колесо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обертатися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вічно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0" name="Рисунок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214290"/>
            <a:ext cx="22145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4857760"/>
            <a:ext cx="1428760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00882" cy="158272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Колесо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кулями,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перекочуються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857363"/>
            <a:ext cx="6643734" cy="478634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вантажі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правій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стороні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центру,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вантажі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лівій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стороні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число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вантажів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рівно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настільки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сума сил ваги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вантажів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помножених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проекцію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радіусів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перпендикулярну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напрямку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праворуч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ліворуч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рівні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5072074"/>
            <a:ext cx="1285852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142852"/>
            <a:ext cx="203359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6115064" cy="1643074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Ланцюг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куль 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трикутній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призмі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500306"/>
            <a:ext cx="6072230" cy="414340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тригранну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призму перекинуто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ланцюг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14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однакових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кульок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Зліва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праворуч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Решта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вісім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куль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врівноважують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одна одну.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Отже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ланцюг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прийде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вічний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годинникової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стрілки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4"/>
          <a:srcRect l="15411" t="19230" r="15239"/>
          <a:stretch>
            <a:fillRect/>
          </a:stretch>
        </p:blipFill>
        <p:spPr bwMode="auto">
          <a:xfrm>
            <a:off x="-285784" y="5143512"/>
            <a:ext cx="192882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t="19791" r="64063" b="33333"/>
          <a:stretch>
            <a:fillRect/>
          </a:stretch>
        </p:blipFill>
        <p:spPr bwMode="auto">
          <a:xfrm>
            <a:off x="6429388" y="214290"/>
            <a:ext cx="2482819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72188" cy="1654164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Ланцюг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куль 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трикутній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призмі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857364"/>
            <a:ext cx="6357982" cy="471490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ru-RU" sz="9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9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Вантажі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приводить у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складова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паралельна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похилій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довгій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вантажів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кут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нахилу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пропорційно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менший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Тому сила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вантажів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праворуч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, помножена на синус кута,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дорівнює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силі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вантажів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ліворуч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помноженої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на синус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іншого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кута.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 l="15411" t="19230" r="15239"/>
          <a:stretch>
            <a:fillRect/>
          </a:stretch>
        </p:blipFill>
        <p:spPr bwMode="auto">
          <a:xfrm>
            <a:off x="-285784" y="5214950"/>
            <a:ext cx="178595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 t="19791" r="64063" b="33333"/>
          <a:stretch>
            <a:fillRect/>
          </a:stretch>
        </p:blipFill>
        <p:spPr bwMode="auto">
          <a:xfrm>
            <a:off x="7000892" y="214290"/>
            <a:ext cx="1974843" cy="1931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14290"/>
            <a:ext cx="9072626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43692" cy="868346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«Пташка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Хоттабича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142984"/>
            <a:ext cx="6858048" cy="542928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винахідника</a:t>
            </a: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Тонка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скляна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колба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горизонтальною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віссю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посередині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упаяні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невелику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ємність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Вільним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кінцем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колбочка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800" dirty="0" err="1" smtClean="0">
                <a:latin typeface="Times New Roman" pitchFamily="18" charset="0"/>
                <a:cs typeface="Times New Roman" pitchFamily="18" charset="0"/>
              </a:rPr>
              <a:t>торкаєт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ься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дна. У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нижню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частину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іграшки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налито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трохи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ефіру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верхня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порожня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обклеєна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зовні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тонким шаром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вати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. Перед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іграшкою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ставлять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склянку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водою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нахиляють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примушуючи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попити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». Пташка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починає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два-три рази на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хвилину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нахилятися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занурювати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голівку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 стаканчик. Раз за разом,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безперервно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, вдень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вночі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нахиля</a:t>
            </a:r>
            <a:r>
              <a:rPr lang="uk-UA" sz="8800" dirty="0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ться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 пташка,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поки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 стаканчику не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скінчиться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вода. </a:t>
            </a: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214290"/>
            <a:ext cx="167640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14346" y="5214950"/>
            <a:ext cx="171451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1"/>
            <a:ext cx="9501222" cy="689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214290"/>
            <a:ext cx="9144064" cy="6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7143768" cy="868346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«Пташка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Хоттабича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071546"/>
            <a:ext cx="7072362" cy="564360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вічний</a:t>
            </a: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Голова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дзьоб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70000"/>
              </a:lnSpc>
              <a:buNone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    пташки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покриті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ватою. Коли пташка «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п'є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воду»,вата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просочується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нею.При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випаровуванні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води температура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голови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пташки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знижується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нижню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частину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тулуба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пташки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налитий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ефір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, над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знаходяться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пари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ефіру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охолодженні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голови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пташки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тиск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парів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верхній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частині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знижується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. Але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тиск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нижній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залишається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же.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Надмірний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тиск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парів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ефіру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нижній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частині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піднімає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рідкий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ефір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трубочці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вгору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, голова пташки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важчає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нахиляється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 до склянки.  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214290"/>
            <a:ext cx="167640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14346" y="5357826"/>
            <a:ext cx="150019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1436</Words>
  <PresentationFormat>Экран (4:3)</PresentationFormat>
  <Paragraphs>60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«Рerpetuum mobile» (Вічний двигун)</vt:lpstr>
      <vt:lpstr>Слайд 2</vt:lpstr>
      <vt:lpstr>Що таке вічний двигун?</vt:lpstr>
      <vt:lpstr>Колесо з кулями, що перекочуються </vt:lpstr>
      <vt:lpstr>Колесо з кулями, що перекочуються</vt:lpstr>
      <vt:lpstr>Ланцюг куль на трикутній призмі</vt:lpstr>
      <vt:lpstr>Ланцюг куль на трикутній призмі</vt:lpstr>
      <vt:lpstr>«Пташка Хоттабича»</vt:lpstr>
      <vt:lpstr>«Пташка Хоттабича» </vt:lpstr>
      <vt:lpstr>«Пташка Хоттабича» </vt:lpstr>
      <vt:lpstr>Ланцюжок поплавців</vt:lpstr>
      <vt:lpstr>Ланцюжок поплавців </vt:lpstr>
      <vt:lpstr>Архімедів гвинт і водяне колесо </vt:lpstr>
      <vt:lpstr>Архімедів гвинт і водяне колесо </vt:lpstr>
      <vt:lpstr>Магніт і жолоби </vt:lpstr>
      <vt:lpstr>Магніт і жолоби </vt:lpstr>
      <vt:lpstr>«Вічний водогін» </vt:lpstr>
      <vt:lpstr>Автоматичне заведення годинника </vt:lpstr>
      <vt:lpstr>Автоматичне заведення годинника </vt:lpstr>
      <vt:lpstr>Масло, що піднімається по гноту </vt:lpstr>
      <vt:lpstr>Масло, що піднімається по гноту </vt:lpstr>
      <vt:lpstr>Колесо з відкидними вантажами </vt:lpstr>
      <vt:lpstr>Колесо з відкидними вантажами </vt:lpstr>
      <vt:lpstr>Висновок </vt:lpstr>
      <vt:lpstr>Список використаних джерел: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Admin</cp:lastModifiedBy>
  <cp:revision>49</cp:revision>
  <dcterms:created xsi:type="dcterms:W3CDTF">2015-01-27T06:08:21Z</dcterms:created>
  <dcterms:modified xsi:type="dcterms:W3CDTF">2015-01-30T07:20:25Z</dcterms:modified>
</cp:coreProperties>
</file>