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0" r:id="rId4"/>
    <p:sldId id="257" r:id="rId5"/>
    <p:sldId id="273" r:id="rId6"/>
    <p:sldId id="285" r:id="rId7"/>
    <p:sldId id="266" r:id="rId8"/>
    <p:sldId id="260" r:id="rId9"/>
    <p:sldId id="272" r:id="rId10"/>
    <p:sldId id="276" r:id="rId11"/>
    <p:sldId id="274" r:id="rId12"/>
    <p:sldId id="269" r:id="rId13"/>
    <p:sldId id="275" r:id="rId14"/>
    <p:sldId id="259" r:id="rId15"/>
    <p:sldId id="262" r:id="rId16"/>
    <p:sldId id="277" r:id="rId17"/>
    <p:sldId id="284" r:id="rId18"/>
    <p:sldId id="258" r:id="rId19"/>
    <p:sldId id="278" r:id="rId20"/>
    <p:sldId id="268" r:id="rId21"/>
    <p:sldId id="261" r:id="rId22"/>
    <p:sldId id="289" r:id="rId23"/>
    <p:sldId id="292" r:id="rId24"/>
    <p:sldId id="291" r:id="rId25"/>
    <p:sldId id="279" r:id="rId26"/>
    <p:sldId id="265" r:id="rId27"/>
    <p:sldId id="281" r:id="rId28"/>
    <p:sldId id="282" r:id="rId29"/>
    <p:sldId id="288" r:id="rId30"/>
    <p:sldId id="29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0" autoAdjust="0"/>
    <p:restoredTop sz="94660"/>
  </p:normalViewPr>
  <p:slideViewPr>
    <p:cSldViewPr>
      <p:cViewPr varScale="1">
        <p:scale>
          <a:sx n="66" d="100"/>
          <a:sy n="66" d="100"/>
        </p:scale>
        <p:origin x="-6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Downloads\пінг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" y="-31377"/>
            <a:ext cx="9132025" cy="684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148064" y="4797152"/>
            <a:ext cx="3995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Ярова Наталія Федорівна, </a:t>
            </a:r>
            <a:r>
              <a:rPr lang="uk-UA" b="1">
                <a:latin typeface="Arial" panose="020B0604020202020204" pitchFamily="34" charset="0"/>
                <a:cs typeface="Arial" panose="020B0604020202020204" pitchFamily="34" charset="0"/>
              </a:rPr>
              <a:t>вчитель </a:t>
            </a:r>
            <a:r>
              <a:rPr lang="uk-UA" b="1" smtClean="0">
                <a:latin typeface="Arial" panose="020B0604020202020204" pitchFamily="34" charset="0"/>
                <a:cs typeface="Arial" panose="020B0604020202020204" pitchFamily="34" charset="0"/>
              </a:rPr>
              <a:t>географії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Мельниківського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навчально-виховного комплексу     Канівської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районної ради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Черкаської області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uk-UA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Антарктида-</a:t>
            </a:r>
            <a:r>
              <a:rPr lang="uk-UA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льодовий материк</a:t>
            </a:r>
            <a:endParaRPr 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72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C:\Users\Админ\Downloads\айсбер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831"/>
            <a:ext cx="5904656" cy="443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6" descr="C:\Users\Админ\Downloads\1381964664_nature_other_antarctica_007262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64" y="2674773"/>
            <a:ext cx="5577636" cy="41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2160" y="476672"/>
            <a:ext cx="29279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Середня тривалість </a:t>
            </a: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«життя» айсберга – </a:t>
            </a: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близько чотирьох років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51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3" descr="C:\Users\Админ\Downloads\15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40"/>
            <a:ext cx="476250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7" descr="C:\Users\Админ\Downloads\1353352423_218fc944fb820a45abdff197b968519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739" y="3501415"/>
            <a:ext cx="4692352" cy="332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C:\Users\Админ\Downloads\imgpre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75" y="3573219"/>
            <a:ext cx="4087046" cy="317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72" y="908720"/>
            <a:ext cx="31384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Айсберги часто мають 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чудернацькі </a:t>
            </a: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форми. </a:t>
            </a:r>
            <a:b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8386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0" descr="C:\Users\Админ\Downloads\61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99" y="1052736"/>
            <a:ext cx="8136904" cy="566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9532" y="137891"/>
            <a:ext cx="8496944" cy="998984"/>
          </a:xfrm>
        </p:spPr>
        <p:txBody>
          <a:bodyPr/>
          <a:lstStyle/>
          <a:p>
            <a:pPr marL="0" indent="0" algn="l">
              <a:buNone/>
            </a:pP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Гігантський айсберг відколовся від материка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27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\Downloads\між крижина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3"/>
            <a:ext cx="7318896" cy="500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0758" y="5555893"/>
            <a:ext cx="88245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Плавуча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крига та складні погодні умови перешкоджали судноплавству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робили материк недосяжним тривалий час, тому Антарктиду відкрито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останньою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з материків 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714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:\Users\Админ\Downloads\крижана крас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23616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3" y="5517232"/>
            <a:ext cx="7416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Відважний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англійський мореплавець Джеймс 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Кук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у 18 столітті  перетнув південне полярне коло, однак материка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знайшов і заявив, що його взагалі знайти неможливо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810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533057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Унікальні </a:t>
            </a:r>
            <a:r>
              <a:rPr lang="uk-UA" sz="3200" dirty="0" err="1">
                <a:latin typeface="Arial" panose="020B0604020202020204" pitchFamily="34" charset="0"/>
                <a:cs typeface="Arial" panose="020B0604020202020204" pitchFamily="34" charset="0"/>
              </a:rPr>
              <a:t>обʼєкти</a:t>
            </a:r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 материка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3" descr="C:\Users\Админ\Downloads\Ice-arch-off-Cuvervil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9" b="13872"/>
          <a:stretch/>
        </p:blipFill>
        <p:spPr bwMode="auto">
          <a:xfrm>
            <a:off x="683734" y="1124744"/>
            <a:ext cx="799288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824" y="6237312"/>
            <a:ext cx="3384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Крижані ворота Антарктиди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89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:\Users\Админ\Downloads\вода і лі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200800" cy="510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582502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Крижана ріка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0673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Админ\Downloads\кривавий водоспад Антарктид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1420"/>
            <a:ext cx="7121142" cy="533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609329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Кривавий водоспад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2633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9628" y="147851"/>
            <a:ext cx="6512511" cy="949148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Природа - скульптор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62" name="Picture 14" descr="C:\Users\Админ\Downloads\айсберг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" y="1196752"/>
            <a:ext cx="4908321" cy="358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C:\Users\Админ\Downloads\айберг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884" y="3433057"/>
            <a:ext cx="4774685" cy="343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2" descr="C:\Users\Админ\Downloads\imgpreview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456" y="764704"/>
            <a:ext cx="3555478" cy="247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92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C:\Users\Админ\Downloads\P111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8" cy="6264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4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C:\Users\Админ\Downloads\Антарктида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72" y="79977"/>
            <a:ext cx="6178529" cy="679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44957" y="386064"/>
            <a:ext cx="2999043" cy="64633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Антарктика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– південна полярна область Землі. </a:t>
            </a:r>
            <a:b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Межею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Антарктики вважають 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край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плаваючих льодів, що проходить приблизно між 48-60˚ 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пд.ш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Антарктида-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найвищий і найхолодніший материк, розташована в центрі Антарктики.</a:t>
            </a:r>
            <a:b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Антарктиду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називають холодильником Землі.</a:t>
            </a:r>
            <a:b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На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материку зосереджено приблизно 30 млн. 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км³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 льоду або 90% усіх льодовиків суходолу</a:t>
            </a:r>
            <a:b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04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9" descr="C:\Users\Админ\Downloads\1233754217_antarctida_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996"/>
            <a:ext cx="878497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21664" y="5731224"/>
            <a:ext cx="2680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Блакитне світло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1285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92028" y="6093296"/>
            <a:ext cx="8677472" cy="5280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Схід сонця в Антарктиді явище рідкісне, адже тут півроку триває ніч і півроку - день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260648"/>
            <a:ext cx="6912768" cy="504056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Біла тиша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1" descr="C:\Users\Админ\Downloads\вид антарктид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758489" cy="516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51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912768" cy="864096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dirty="0" smtClean="0"/>
              <a:t>Материк співпраці</a:t>
            </a:r>
            <a:endParaRPr lang="ru-RU" sz="3200" dirty="0"/>
          </a:p>
        </p:txBody>
      </p:sp>
      <p:pic>
        <p:nvPicPr>
          <p:cNvPr id="3" name="Picture 4" descr="C:\Users\Админ\Downloads\полю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46449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Админ\Downloads\станція прогре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4799571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76056" y="1268760"/>
            <a:ext cx="3876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Із перших років відкриття </a:t>
            </a:r>
          </a:p>
          <a:p>
            <a:pPr algn="just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Антарктида була і залишається </a:t>
            </a:r>
          </a:p>
          <a:p>
            <a:pPr algn="just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територією, доступною для </a:t>
            </a:r>
          </a:p>
          <a:p>
            <a:pPr algn="just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наукових досліджень усіх країн.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637" y="4293096"/>
            <a:ext cx="36927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Антарктида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не належить </a:t>
            </a:r>
            <a:endParaRPr lang="uk-U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жодній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державі. </a:t>
            </a:r>
            <a:endParaRPr lang="uk-U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Тут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заборонено будь яку </a:t>
            </a:r>
            <a:endParaRPr lang="uk-U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господарську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діяльність. </a:t>
            </a:r>
            <a:endParaRPr lang="uk-U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Тільки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наукові станції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проводять тут свої </a:t>
            </a:r>
            <a:endParaRPr lang="uk-U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спостереження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0625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ownloads\україна а антарктид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61215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\Downloads\через матер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744" y="1268760"/>
            <a:ext cx="3961509" cy="485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Админ\Downloads\літак в Ан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4612158" cy="324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13744" y="508030"/>
            <a:ext cx="4018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Український прапор в Антарктиді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6176" y="6124913"/>
            <a:ext cx="200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Вглиб материка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6309579"/>
            <a:ext cx="23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Літак в Антарктиді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9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Downloads\принц гаррі покорив п п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332656"/>
            <a:ext cx="516844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8672" y="764704"/>
            <a:ext cx="3361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Англійський принц Гаррі</a:t>
            </a: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підкорив Південний полюс.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:\Users\Админ\Downloads\православний храм в Антар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10276"/>
            <a:ext cx="4752528" cy="326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9132" y="2475170"/>
            <a:ext cx="362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Православний храм в Антарктиді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7970" y="3499379"/>
            <a:ext cx="380565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Перша православна церква </a:t>
            </a: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Антарктиді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побудована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острові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Ватерлоо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недалеко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російської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станції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Беллінсгаузен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Зібрали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Алтаї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потім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перевезли на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крижаний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материк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П'ятнадцятиметровий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храм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зрубаний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 кедра і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модрини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вміщує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до 30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чоловік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65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антарктида\Антарктида-льодовий материк\95431424_1257963484_rrsrsryesryory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22" y="285888"/>
            <a:ext cx="7849326" cy="487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122" y="5301208"/>
            <a:ext cx="7849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останні роки Антарктида стала місцем відвідування туристів,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але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ніяких туристичних споруд на материку не будується.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Всі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туристи живуть на туристичних кораблях, що підходять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берегів Антарктиди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35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38655"/>
            <a:ext cx="6800543" cy="814081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Екстремальний туризм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2" descr="C:\Users\Админ\Downloads\блакитний лі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40960" cy="581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07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\Downloads\тупристи екстремал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7" y="188640"/>
            <a:ext cx="864096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76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316" y="332656"/>
            <a:ext cx="8208912" cy="720080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Полярна ніч в Антарктиді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7" descr="C:\Users\Админ\Downloads\краса Антарктид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3" y="1499953"/>
            <a:ext cx="9121441" cy="535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73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43608" y="980728"/>
            <a:ext cx="7416824" cy="3240360"/>
          </a:xfrm>
        </p:spPr>
        <p:txBody>
          <a:bodyPr>
            <a:noAutofit/>
          </a:bodyPr>
          <a:lstStyle/>
          <a:p>
            <a:r>
              <a:rPr lang="uk-UA" sz="1800" dirty="0" smtClean="0"/>
              <a:t>1.Чому Антарктида була відкрита пізніше інших материків?</a:t>
            </a:r>
          </a:p>
          <a:p>
            <a:endParaRPr lang="uk-UA" sz="1800" dirty="0" smtClean="0"/>
          </a:p>
          <a:p>
            <a:r>
              <a:rPr lang="uk-UA" sz="1800" dirty="0" smtClean="0"/>
              <a:t>2.Поясніть причини виникнення суцільного льодовикового покриву в Антарктиді.</a:t>
            </a:r>
          </a:p>
          <a:p>
            <a:endParaRPr lang="uk-UA" sz="1800" dirty="0" smtClean="0"/>
          </a:p>
          <a:p>
            <a:r>
              <a:rPr lang="uk-UA" sz="1800" dirty="0" smtClean="0"/>
              <a:t>3.Айсберги – це…</a:t>
            </a:r>
          </a:p>
          <a:p>
            <a:r>
              <a:rPr lang="uk-UA" sz="1800" dirty="0" smtClean="0"/>
              <a:t>а)плаваючі льодяні гори, що відкололися від льодовиків;</a:t>
            </a:r>
          </a:p>
          <a:p>
            <a:r>
              <a:rPr lang="uk-UA" sz="1800" dirty="0" smtClean="0"/>
              <a:t>б)дрейфуюча крига.</a:t>
            </a:r>
          </a:p>
          <a:p>
            <a:endParaRPr lang="uk-UA" sz="1800" dirty="0"/>
          </a:p>
          <a:p>
            <a:r>
              <a:rPr lang="uk-UA" sz="1800" dirty="0" smtClean="0"/>
              <a:t>4.Який відсоток площі Антарктиди вкрито кригою?</a:t>
            </a:r>
          </a:p>
          <a:p>
            <a:endParaRPr lang="uk-UA" sz="1800" dirty="0"/>
          </a:p>
          <a:p>
            <a:r>
              <a:rPr lang="uk-UA" sz="1800" dirty="0" smtClean="0"/>
              <a:t>5. Що таке «шельфовий льодовик Антарктиди»?</a:t>
            </a:r>
          </a:p>
          <a:p>
            <a:endParaRPr lang="uk-UA" sz="1800" dirty="0"/>
          </a:p>
          <a:p>
            <a:r>
              <a:rPr lang="uk-UA" sz="1800" dirty="0" smtClean="0"/>
              <a:t>6.Чому Антарктида є найвищим материком планети?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175351" cy="836712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Дайте відповіді на питання</a:t>
            </a:r>
            <a:br>
              <a:rPr lang="uk-UA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55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1" descr="C:\Users\Админ\Downloads\13200e55b15c668d46d9d68815a517a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20072" y="2078887"/>
            <a:ext cx="3920304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Тільки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2% площі материка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вільні 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від криги.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або ділянки узбережжя,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або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окремі гребені і вершини,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що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піднімаються над крижаною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поверхнею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5761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272808" cy="1368152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Список використаних джерел:</a:t>
            </a:r>
            <a:b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Література:</a:t>
            </a: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772816"/>
            <a:ext cx="7704856" cy="4698856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uk-UA" altLang="ru-RU" sz="2600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Бойко В.М. , </a:t>
            </a:r>
            <a:r>
              <a:rPr lang="uk-UA" altLang="ru-RU" sz="2600" b="1" dirty="0" err="1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Міхелі</a:t>
            </a:r>
            <a:r>
              <a:rPr lang="uk-UA" altLang="ru-RU" sz="2600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С.В. </a:t>
            </a:r>
            <a:r>
              <a:rPr lang="uk-UA" altLang="ru-RU" sz="2600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Географія </a:t>
            </a:r>
            <a:r>
              <a:rPr lang="uk-UA" altLang="ru-RU" sz="2600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материків і </a:t>
            </a:r>
            <a:r>
              <a:rPr lang="uk-UA" altLang="ru-RU" sz="2600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океанів. </a:t>
            </a:r>
            <a:r>
              <a:rPr lang="uk-UA" altLang="ru-RU" sz="2600" b="1" dirty="0" err="1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Підруч.для</a:t>
            </a:r>
            <a:r>
              <a:rPr lang="uk-UA" altLang="ru-RU" sz="2600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кл </a:t>
            </a:r>
            <a:r>
              <a:rPr lang="uk-UA" altLang="ru-RU" sz="2600" b="1" dirty="0" err="1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загальноосвіт</a:t>
            </a:r>
            <a:r>
              <a:rPr lang="uk-UA" altLang="ru-RU" sz="2600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k-UA" altLang="ru-RU" sz="2600" b="1" dirty="0" err="1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uk-UA" altLang="ru-RU" sz="2600" b="1" dirty="0" err="1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авч</a:t>
            </a:r>
            <a:r>
              <a:rPr lang="uk-UA" altLang="ru-RU" sz="2600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закладів.-К</a:t>
            </a:r>
            <a:r>
              <a:rPr lang="uk-UA" altLang="ru-RU" sz="2600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</a:t>
            </a:r>
            <a:r>
              <a:rPr lang="uk-UA" altLang="ru-RU" sz="2600" b="1" dirty="0" err="1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Зодіак-ЕКО</a:t>
            </a:r>
            <a:r>
              <a:rPr lang="uk-UA" altLang="ru-RU" sz="2600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altLang="ru-RU" sz="2600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2007. – 287 с. </a:t>
            </a:r>
          </a:p>
          <a:p>
            <a:pPr>
              <a:spcBef>
                <a:spcPct val="0"/>
              </a:spcBef>
              <a:buNone/>
              <a:defRPr/>
            </a:pPr>
            <a:endParaRPr lang="uk-UA" altLang="ru-RU" sz="2600" b="1" dirty="0">
              <a:solidFill>
                <a:srgbClr val="0001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uk-UA" altLang="ru-RU" sz="2600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Довгань Г.Д. Географія материків і океанів-7 клас. Розробки уроків.-Х.: </a:t>
            </a:r>
            <a:r>
              <a:rPr lang="uk-UA" altLang="ru-RU" sz="2600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Ранок, </a:t>
            </a:r>
            <a:r>
              <a:rPr lang="uk-UA" altLang="ru-RU" sz="2600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2007. – 368 с. </a:t>
            </a:r>
          </a:p>
          <a:p>
            <a:pPr>
              <a:spcBef>
                <a:spcPct val="0"/>
              </a:spcBef>
              <a:buNone/>
              <a:defRPr/>
            </a:pPr>
            <a:endParaRPr lang="uk-UA" altLang="ru-RU" sz="2600" b="1" dirty="0">
              <a:solidFill>
                <a:srgbClr val="0001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uk-UA" altLang="ru-RU" sz="2600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uk-UA" altLang="ru-RU" sz="2600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2600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Максименко </a:t>
            </a:r>
            <a:r>
              <a:rPr lang="uk-UA" altLang="ru-RU" sz="2600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Н.В. Готові </a:t>
            </a:r>
            <a:r>
              <a:rPr lang="uk-UA" altLang="ru-RU" sz="2600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картки-завдання для поточного </a:t>
            </a:r>
            <a:r>
              <a:rPr lang="uk-UA" altLang="ru-RU" sz="2600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оцінювання .   7 </a:t>
            </a:r>
            <a:r>
              <a:rPr lang="uk-UA" altLang="ru-RU" sz="2600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клас. Х</a:t>
            </a:r>
            <a:r>
              <a:rPr lang="uk-UA" altLang="ru-RU" sz="2600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Основа, </a:t>
            </a:r>
            <a:r>
              <a:rPr lang="uk-UA" altLang="ru-RU" sz="2600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 </a:t>
            </a:r>
            <a:r>
              <a:rPr lang="uk-UA" altLang="ru-RU" sz="2600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- 86с.</a:t>
            </a:r>
            <a:endParaRPr lang="uk-UA" altLang="ru-RU" sz="2600" b="1" dirty="0">
              <a:solidFill>
                <a:srgbClr val="0001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endParaRPr lang="en-US" altLang="ru-RU" sz="2900" dirty="0">
              <a:solidFill>
                <a:srgbClr val="0001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endParaRPr lang="uk-UA" alt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lang="uk-UA" altLang="ru-RU" sz="2900" b="1" dirty="0" err="1">
                <a:latin typeface="Arial" panose="020B0604020202020204" pitchFamily="34" charset="0"/>
                <a:cs typeface="Arial" panose="020B0604020202020204" pitchFamily="34" charset="0"/>
              </a:rPr>
              <a:t>Інтернет-ресурси</a:t>
            </a:r>
            <a:r>
              <a:rPr lang="uk-UA" altLang="ru-RU" sz="29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uk-UA" altLang="ru-RU" sz="2900" b="1" dirty="0">
              <a:solidFill>
                <a:srgbClr val="0001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uk-UA" altLang="ru-RU" sz="2600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ru-RU" sz="2600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altLang="ru-RU" sz="2600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2600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 Google. com</a:t>
            </a:r>
            <a:endParaRPr lang="uk-UA" altLang="ru-RU" sz="2600" b="1" dirty="0">
              <a:solidFill>
                <a:srgbClr val="0001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uk-UA" altLang="ru-RU" sz="2600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ru-RU" sz="2600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www.geograf.com.ua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US" altLang="ru-RU" sz="2600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znanija.com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en-US" altLang="ru-RU" sz="2600" b="1" dirty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altLang="ru-RU" sz="2600" b="1" dirty="0" smtClean="0">
                <a:solidFill>
                  <a:srgbClr val="0001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osvitanet.com.ua</a:t>
            </a:r>
            <a:r>
              <a:rPr lang="uk-UA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en-U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geoswit</a:t>
            </a:r>
            <a:r>
              <a:rPr lang="uk-UA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ukoz</a:t>
            </a:r>
            <a:r>
              <a:rPr lang="uk-UA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uk-UA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</a:t>
            </a:r>
            <a:endParaRPr lang="en-U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en-US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en-US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wikipedia</a:t>
            </a:r>
            <a:r>
              <a:rPr lang="uk-UA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</a:t>
            </a:r>
            <a:r>
              <a:rPr lang="uk-UA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</a:t>
            </a:r>
            <a:endParaRPr lang="en-U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1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Админ\Downloads\полярна шап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" y="260648"/>
            <a:ext cx="5819831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22105" y="1166842"/>
            <a:ext cx="328833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Льодовиковий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щит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Антарктиди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нагадує купол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піднятий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центрі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знижений до країв. </a:t>
            </a:r>
            <a:b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Лід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під впливом своєї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ваги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поступово сповзає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океан, утворюючи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шельфові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льодовики.</a:t>
            </a:r>
            <a:b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Середня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потужність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льоду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-2500-2800 м,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максимальна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сягає 4800 м.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83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dirty="0" smtClean="0"/>
              <a:t>Шельфові льодовики</a:t>
            </a:r>
            <a:endParaRPr lang="ru-RU" sz="3200" dirty="0"/>
          </a:p>
        </p:txBody>
      </p:sp>
      <p:pic>
        <p:nvPicPr>
          <p:cNvPr id="4" name="Picture 2" descr="C:\Users\Админ\Downloads\шельфовий льодов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1692608"/>
            <a:ext cx="526366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5659196" y="2037388"/>
            <a:ext cx="323328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" indent="0" algn="l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6260" y="2186208"/>
            <a:ext cx="3459473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Крижаний панцир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материка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називають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Крижаною Антарктидою.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Окраїна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крижаного щита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багатьох місцях виходить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межі материка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поверхню морів,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утворюючи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шельфові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льодовики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42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:\Users\Админ\Downloads\криг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33" y="260648"/>
            <a:ext cx="6516215" cy="488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7" y="5204686"/>
            <a:ext cx="7800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Найбільші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шельфові льодовики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континенту – льодовик 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Росса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льодовики </a:t>
            </a:r>
            <a:r>
              <a:rPr lang="uk-UA" b="1" dirty="0" err="1">
                <a:latin typeface="Arial" panose="020B0604020202020204" pitchFamily="34" charset="0"/>
                <a:cs typeface="Arial" panose="020B0604020202020204" pitchFamily="34" charset="0"/>
              </a:rPr>
              <a:t>Фільхнера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– Роні. За площею їх можна порівняти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з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територіями Франції, Іспанії, Італії.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9760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5212"/>
            <a:ext cx="787143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На краю льодовика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4" descr="C:\Users\Админ\Downloads\12e438b94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5" y="1078477"/>
            <a:ext cx="597666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0193" y="1633697"/>
            <a:ext cx="28438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Поверхня крижаного </a:t>
            </a: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покриву неоднорідна.</a:t>
            </a: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Поряд з великими </a:t>
            </a: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рівнинами</a:t>
            </a: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центральній</a:t>
            </a: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частині материка </a:t>
            </a: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його окраїнах є </a:t>
            </a: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підняття, що видаються</a:t>
            </a: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сотні метрів.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7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C:\Users\Админ\Downloads\найсухіше місце на земл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2460133"/>
            <a:ext cx="5778500" cy="433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екст 12"/>
          <p:cNvSpPr>
            <a:spLocks noGrp="1"/>
          </p:cNvSpPr>
          <p:nvPr>
            <p:ph type="body" sz="half" idx="2"/>
          </p:nvPr>
        </p:nvSpPr>
        <p:spPr>
          <a:xfrm>
            <a:off x="179512" y="4221088"/>
            <a:ext cx="2865152" cy="404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Антарктична пустеля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788024" y="496211"/>
            <a:ext cx="4086547" cy="1143000"/>
          </a:xfrm>
        </p:spPr>
        <p:txBody>
          <a:bodyPr/>
          <a:lstStyle/>
          <a:p>
            <a:pPr marL="0" indent="0" algn="l">
              <a:buNone/>
            </a:pP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Крижана краса зачаровує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 descr="C:\Users\Админ\Downloads\пустеля в антарк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" y="41384"/>
            <a:ext cx="4340446" cy="325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4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292080" y="3284984"/>
            <a:ext cx="3600400" cy="1872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Час від часу краї льодовика </a:t>
            </a:r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відламуються і </a:t>
            </a:r>
            <a:r>
              <a:rPr lang="uk-U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породжують </a:t>
            </a:r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айсберги </a:t>
            </a:r>
            <a:r>
              <a:rPr lang="uk-UA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-«плавучі</a:t>
            </a:r>
            <a:r>
              <a:rPr lang="uk-UA" sz="1800" b="1" dirty="0">
                <a:latin typeface="Arial" panose="020B0604020202020204" pitchFamily="34" charset="0"/>
                <a:cs typeface="Arial" panose="020B0604020202020204" pitchFamily="34" charset="0"/>
              </a:rPr>
              <a:t> гори</a:t>
            </a:r>
            <a:r>
              <a:rPr lang="uk-U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.</a:t>
            </a:r>
          </a:p>
          <a:p>
            <a:pPr marL="0" indent="0">
              <a:buNone/>
            </a:pPr>
            <a:endParaRPr lang="uk-UA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Антарктичні айсберги вражають своїми розмірами.</a:t>
            </a:r>
          </a:p>
          <a:p>
            <a:pPr marL="0" indent="0">
              <a:buNone/>
            </a:pPr>
            <a:endParaRPr lang="uk-UA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k-U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Найбільший айсберг був зафіксований у 1956 році. Він мав довжину 385 км, а в ширину  111 км</a:t>
            </a:r>
            <a:endParaRPr lang="ru-RU" sz="1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3765" y="188640"/>
            <a:ext cx="6383538" cy="936104"/>
          </a:xfrm>
        </p:spPr>
        <p:txBody>
          <a:bodyPr/>
          <a:lstStyle/>
          <a:p>
            <a:pPr marL="0" indent="0" algn="ctr">
              <a:buNone/>
            </a:pPr>
            <a:r>
              <a:rPr lang="uk-U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Айсберги біля Антарктиди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2" descr="C:\Users\Админ\Downloads\99% Антарк під криго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97498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09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293</TotalTime>
  <Words>568</Words>
  <Application>Microsoft Office PowerPoint</Application>
  <PresentationFormat>Екран (4:3)</PresentationFormat>
  <Paragraphs>134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1" baseType="lpstr">
      <vt:lpstr>Воздушный поток</vt:lpstr>
      <vt:lpstr>Антарктида- льодовий материк</vt:lpstr>
      <vt:lpstr>Презентація PowerPoint</vt:lpstr>
      <vt:lpstr>Презентація PowerPoint</vt:lpstr>
      <vt:lpstr>Презентація PowerPoint</vt:lpstr>
      <vt:lpstr>Шельфові льодовики</vt:lpstr>
      <vt:lpstr>Презентація PowerPoint</vt:lpstr>
      <vt:lpstr>На краю льодовика</vt:lpstr>
      <vt:lpstr>Крижана краса зачаровує</vt:lpstr>
      <vt:lpstr>Айсберги біля Антарктиди</vt:lpstr>
      <vt:lpstr>Презентація PowerPoint</vt:lpstr>
      <vt:lpstr>Презентація PowerPoint</vt:lpstr>
      <vt:lpstr>   Гігантський айсберг відколовся від материка</vt:lpstr>
      <vt:lpstr>Презентація PowerPoint</vt:lpstr>
      <vt:lpstr>Презентація PowerPoint</vt:lpstr>
      <vt:lpstr>Унікальні обʼєкти материка </vt:lpstr>
      <vt:lpstr>Презентація PowerPoint</vt:lpstr>
      <vt:lpstr>Презентація PowerPoint</vt:lpstr>
      <vt:lpstr>Природа - скульптор</vt:lpstr>
      <vt:lpstr>Презентація PowerPoint</vt:lpstr>
      <vt:lpstr>Презентація PowerPoint</vt:lpstr>
      <vt:lpstr>Біла тиша</vt:lpstr>
      <vt:lpstr>Материк співпраці</vt:lpstr>
      <vt:lpstr>Презентація PowerPoint</vt:lpstr>
      <vt:lpstr>Презентація PowerPoint</vt:lpstr>
      <vt:lpstr>Презентація PowerPoint</vt:lpstr>
      <vt:lpstr>Екстремальний туризм</vt:lpstr>
      <vt:lpstr>Презентація PowerPoint</vt:lpstr>
      <vt:lpstr>Полярна ніч в Антарктиді</vt:lpstr>
      <vt:lpstr>Дайте відповіді на питання  </vt:lpstr>
      <vt:lpstr>Список використаних джерел:  Література: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7</cp:lastModifiedBy>
  <cp:revision>36</cp:revision>
  <dcterms:created xsi:type="dcterms:W3CDTF">2015-02-16T11:51:07Z</dcterms:created>
  <dcterms:modified xsi:type="dcterms:W3CDTF">2015-02-27T12:23:14Z</dcterms:modified>
</cp:coreProperties>
</file>