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0" r:id="rId5"/>
    <p:sldId id="261" r:id="rId6"/>
    <p:sldId id="263" r:id="rId7"/>
    <p:sldId id="264" r:id="rId8"/>
    <p:sldId id="265" r:id="rId9"/>
    <p:sldId id="267" r:id="rId10"/>
    <p:sldId id="276" r:id="rId11"/>
    <p:sldId id="279" r:id="rId12"/>
    <p:sldId id="280" r:id="rId13"/>
    <p:sldId id="281" r:id="rId14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54061"/>
    <a:srgbClr val="01325F"/>
    <a:srgbClr val="BD350B"/>
    <a:srgbClr val="F25726"/>
    <a:srgbClr val="F8A388"/>
    <a:srgbClr val="F5815D"/>
    <a:srgbClr val="B9CDE5"/>
    <a:srgbClr val="A62F0A"/>
    <a:srgbClr val="6B95C7"/>
    <a:srgbClr val="A6BFD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 varScale="1">
        <p:scale>
          <a:sx n="82" d="100"/>
          <a:sy n="82" d="100"/>
        </p:scale>
        <p:origin x="-1014" y="-9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.xml"/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29"/>
          <p:cNvGrpSpPr/>
          <p:nvPr userDrawn="1"/>
        </p:nvGrpSpPr>
        <p:grpSpPr>
          <a:xfrm>
            <a:off x="8617212" y="63442"/>
            <a:ext cx="468052" cy="464815"/>
            <a:chOff x="8100392" y="4869160"/>
            <a:chExt cx="720080" cy="79208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8100392" y="4869160"/>
              <a:ext cx="720080" cy="792088"/>
            </a:xfrm>
            <a:prstGeom prst="roundRect">
              <a:avLst/>
            </a:prstGeom>
            <a:solidFill>
              <a:srgbClr val="DA3D0C"/>
            </a:solidFill>
            <a:ln>
              <a:noFill/>
            </a:ln>
            <a:effectLst>
              <a:outerShdw blurRad="1524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8244408" y="5040167"/>
              <a:ext cx="432048" cy="46593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араллелограмм 9"/>
            <p:cNvSpPr/>
            <p:nvPr/>
          </p:nvSpPr>
          <p:spPr>
            <a:xfrm rot="16200000">
              <a:off x="8091799" y="5196431"/>
              <a:ext cx="559121" cy="246590"/>
            </a:xfrm>
            <a:prstGeom prst="parallelogram">
              <a:avLst>
                <a:gd name="adj" fmla="val 34589"/>
              </a:avLst>
            </a:prstGeom>
            <a:solidFill>
              <a:srgbClr val="F8A388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>
              <a:hlinkClick r:id="" action="ppaction://hlinkshowjump?jump=endshow"/>
            </p:cNvPr>
            <p:cNvSpPr/>
            <p:nvPr/>
          </p:nvSpPr>
          <p:spPr>
            <a:xfrm flipH="1">
              <a:off x="8422647" y="5319726"/>
              <a:ext cx="72008" cy="45719"/>
            </a:xfrm>
            <a:prstGeom prst="ellipse">
              <a:avLst/>
            </a:prstGeom>
            <a:solidFill>
              <a:srgbClr val="DA3D0C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гиперссылка навигация">
            <a:hlinkClick r:id="" action="ppaction://hlinkshowjump?jump=endshow"/>
          </p:cNvPr>
          <p:cNvSpPr/>
          <p:nvPr userDrawn="1"/>
        </p:nvSpPr>
        <p:spPr>
          <a:xfrm>
            <a:off x="8603432" y="85192"/>
            <a:ext cx="504564" cy="4680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7413932" y="67240"/>
            <a:ext cx="468052" cy="464051"/>
            <a:chOff x="8244408" y="4905164"/>
            <a:chExt cx="720080" cy="792088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8244408" y="4905164"/>
              <a:ext cx="720080" cy="792088"/>
            </a:xfrm>
            <a:prstGeom prst="roundRect">
              <a:avLst/>
            </a:prstGeom>
            <a:solidFill>
              <a:srgbClr val="DA3D0C"/>
            </a:solidFill>
            <a:ln>
              <a:noFill/>
            </a:ln>
            <a:effectLst>
              <a:outerShdw blurRad="1524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8352421" y="5049180"/>
              <a:ext cx="504056" cy="50405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8392617" y="5089376"/>
              <a:ext cx="423664" cy="42366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 rot="2196083">
              <a:off x="8603188" y="5137736"/>
              <a:ext cx="112371" cy="185629"/>
            </a:xfrm>
            <a:prstGeom prst="triangle">
              <a:avLst/>
            </a:prstGeom>
            <a:solidFill>
              <a:srgbClr val="F8A388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 rot="13183098">
              <a:off x="8497622" y="5287064"/>
              <a:ext cx="111498" cy="179030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475771" y="5001891"/>
              <a:ext cx="180020" cy="315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1"/>
                  </a:solidFill>
                  <a:latin typeface="Bookman Old Style" pitchFamily="18" charset="0"/>
                </a:rPr>
                <a:t>N</a:t>
              </a:r>
              <a:endParaRPr lang="ru-RU" sz="600" b="1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04962" y="5259048"/>
              <a:ext cx="180020" cy="315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1"/>
                  </a:solidFill>
                  <a:latin typeface="Bookman Old Style" pitchFamily="18" charset="0"/>
                </a:rPr>
                <a:t>S</a:t>
              </a:r>
              <a:endParaRPr lang="ru-RU" sz="600" b="1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307578" y="5142018"/>
              <a:ext cx="180020" cy="315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1"/>
                  </a:solidFill>
                  <a:latin typeface="Bookman Old Style" pitchFamily="18" charset="0"/>
                </a:rPr>
                <a:t>W</a:t>
              </a:r>
              <a:endParaRPr lang="ru-RU" sz="600" b="1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619521" y="5145907"/>
              <a:ext cx="180020" cy="3152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1"/>
                  </a:solidFill>
                  <a:latin typeface="Bookman Old Style" pitchFamily="18" charset="0"/>
                </a:rPr>
                <a:t>E</a:t>
              </a:r>
              <a:endParaRPr lang="ru-RU" sz="600" b="1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</p:grpSp>
      <p:sp>
        <p:nvSpPr>
          <p:cNvPr id="23" name="гиперссылка навигация">
            <a:hlinkClick r:id="rId2" action="ppaction://hlinksldjump" tooltip="К навигации по презентации"/>
          </p:cNvPr>
          <p:cNvSpPr/>
          <p:nvPr userDrawn="1"/>
        </p:nvSpPr>
        <p:spPr>
          <a:xfrm>
            <a:off x="7416316" y="98375"/>
            <a:ext cx="432048" cy="5040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 userDrawn="1"/>
        </p:nvGrpSpPr>
        <p:grpSpPr>
          <a:xfrm>
            <a:off x="8028384" y="77341"/>
            <a:ext cx="468052" cy="454082"/>
            <a:chOff x="8244408" y="4927357"/>
            <a:chExt cx="720080" cy="733899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8244408" y="4927357"/>
              <a:ext cx="720080" cy="733899"/>
            </a:xfrm>
            <a:prstGeom prst="roundRect">
              <a:avLst/>
            </a:prstGeom>
            <a:solidFill>
              <a:srgbClr val="C5370B"/>
            </a:solidFill>
            <a:ln>
              <a:noFill/>
            </a:ln>
            <a:effectLst>
              <a:outerShdw blurRad="1524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352420" y="5112829"/>
              <a:ext cx="504055" cy="144015"/>
            </a:xfrm>
            <a:prstGeom prst="rect">
              <a:avLst/>
            </a:prstGeom>
            <a:solidFill>
              <a:srgbClr val="F8A388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352420" y="5256844"/>
              <a:ext cx="504055" cy="28803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2" name="Прямая соединительная линия 31"/>
            <p:cNvCxnSpPr>
              <a:stCxn id="31" idx="1"/>
              <a:endCxn id="31" idx="3"/>
            </p:cNvCxnSpPr>
            <p:nvPr/>
          </p:nvCxnSpPr>
          <p:spPr>
            <a:xfrm rot="10800000" flipH="1">
              <a:off x="8352420" y="5400861"/>
              <a:ext cx="50405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8317793" y="5328853"/>
              <a:ext cx="43204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8471216" y="5328853"/>
              <a:ext cx="43204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гиперссылка навигация">
            <a:hlinkClick r:id="rId2" action="ppaction://hlinksldjump" tooltip="К обобщающим таблицам"/>
          </p:cNvPr>
          <p:cNvSpPr/>
          <p:nvPr userDrawn="1"/>
        </p:nvSpPr>
        <p:spPr>
          <a:xfrm>
            <a:off x="7992380" y="85193"/>
            <a:ext cx="432048" cy="5040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DD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 advClick="0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7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slide" Target="slide2.xml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slide" Target="slide2.xml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3" Type="http://schemas.openxmlformats.org/officeDocument/2006/relationships/image" Target="../media/image2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slide" Target="slide2.xml"/><Relationship Id="rId10" Type="http://schemas.openxmlformats.org/officeDocument/2006/relationships/image" Target="../media/image40.jpeg"/><Relationship Id="rId4" Type="http://schemas.openxmlformats.org/officeDocument/2006/relationships/image" Target="../media/image4.png"/><Relationship Id="rId9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 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88" name="Группа 87"/>
          <p:cNvGrpSpPr/>
          <p:nvPr/>
        </p:nvGrpSpPr>
        <p:grpSpPr>
          <a:xfrm>
            <a:off x="1655676" y="2569468"/>
            <a:ext cx="1771700" cy="2543107"/>
            <a:chOff x="1655676" y="2569468"/>
            <a:chExt cx="1771700" cy="2543107"/>
          </a:xfrm>
        </p:grpSpPr>
        <p:grpSp>
          <p:nvGrpSpPr>
            <p:cNvPr id="47" name="Группа 46"/>
            <p:cNvGrpSpPr/>
            <p:nvPr/>
          </p:nvGrpSpPr>
          <p:grpSpPr>
            <a:xfrm>
              <a:off x="1655676" y="2569468"/>
              <a:ext cx="1771700" cy="2543107"/>
              <a:chOff x="1365593" y="1117501"/>
              <a:chExt cx="1771700" cy="2543107"/>
            </a:xfrm>
            <a:effectLst>
              <a:outerShdw blurRad="152400" dist="38100" dir="5400000" sx="103000" sy="103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8" name="Группа 146"/>
              <p:cNvGrpSpPr/>
              <p:nvPr/>
            </p:nvGrpSpPr>
            <p:grpSpPr>
              <a:xfrm rot="20563750">
                <a:off x="1365577" y="1117501"/>
                <a:ext cx="1461043" cy="2431719"/>
                <a:chOff x="4229728" y="1146253"/>
                <a:chExt cx="1461043" cy="2431719"/>
              </a:xfrm>
            </p:grpSpPr>
            <p:sp>
              <p:nvSpPr>
                <p:cNvPr id="52" name="Хорда 51"/>
                <p:cNvSpPr/>
                <p:nvPr/>
              </p:nvSpPr>
              <p:spPr>
                <a:xfrm rot="7382021">
                  <a:off x="4247730" y="3199930"/>
                  <a:ext cx="360040" cy="396044"/>
                </a:xfrm>
                <a:prstGeom prst="chor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53" name="Группа 205"/>
                <p:cNvGrpSpPr/>
                <p:nvPr/>
              </p:nvGrpSpPr>
              <p:grpSpPr>
                <a:xfrm rot="16200000">
                  <a:off x="4447845" y="2183156"/>
                  <a:ext cx="593396" cy="489096"/>
                  <a:chOff x="3059832" y="1705372"/>
                  <a:chExt cx="593396" cy="489096"/>
                </a:xfrm>
              </p:grpSpPr>
              <p:cxnSp>
                <p:nvCxnSpPr>
                  <p:cNvPr id="79" name="Прямая соединительная линия 78"/>
                  <p:cNvCxnSpPr/>
                  <p:nvPr/>
                </p:nvCxnSpPr>
                <p:spPr>
                  <a:xfrm rot="11836250" flipH="1" flipV="1">
                    <a:off x="3221181" y="1904449"/>
                    <a:ext cx="432047" cy="29001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Прямая соединительная линия 79"/>
                  <p:cNvCxnSpPr/>
                  <p:nvPr/>
                </p:nvCxnSpPr>
                <p:spPr>
                  <a:xfrm>
                    <a:off x="3059832" y="1777380"/>
                    <a:ext cx="185163" cy="8716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Прямая соединительная линия 80"/>
                  <p:cNvCxnSpPr/>
                  <p:nvPr/>
                </p:nvCxnSpPr>
                <p:spPr>
                  <a:xfrm rot="16200000" flipH="1">
                    <a:off x="3113838" y="1723374"/>
                    <a:ext cx="144016" cy="108012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Прямая соединительная линия 81"/>
                  <p:cNvCxnSpPr/>
                  <p:nvPr/>
                </p:nvCxnSpPr>
                <p:spPr>
                  <a:xfrm rot="5400000" flipH="1" flipV="1">
                    <a:off x="3167844" y="1777380"/>
                    <a:ext cx="14401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Прямая соединительная линия 82"/>
                  <p:cNvCxnSpPr/>
                  <p:nvPr/>
                </p:nvCxnSpPr>
                <p:spPr>
                  <a:xfrm>
                    <a:off x="3239852" y="1849388"/>
                    <a:ext cx="108012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" name="Группа 214"/>
                <p:cNvGrpSpPr/>
                <p:nvPr/>
              </p:nvGrpSpPr>
              <p:grpSpPr>
                <a:xfrm rot="1531974">
                  <a:off x="5275736" y="1642395"/>
                  <a:ext cx="415035" cy="627319"/>
                  <a:chOff x="2908332" y="1705372"/>
                  <a:chExt cx="415035" cy="627319"/>
                </a:xfrm>
              </p:grpSpPr>
              <p:cxnSp>
                <p:nvCxnSpPr>
                  <p:cNvPr id="73" name="Прямая соединительная линия 72"/>
                  <p:cNvCxnSpPr/>
                  <p:nvPr/>
                </p:nvCxnSpPr>
                <p:spPr>
                  <a:xfrm rot="10304276" flipV="1">
                    <a:off x="2908332" y="2202568"/>
                    <a:ext cx="415035" cy="130123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Прямая соединительная линия 73"/>
                  <p:cNvCxnSpPr/>
                  <p:nvPr/>
                </p:nvCxnSpPr>
                <p:spPr>
                  <a:xfrm rot="16200000" flipH="1">
                    <a:off x="3086661" y="1974868"/>
                    <a:ext cx="339196" cy="7715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Прямая соединительная линия 74"/>
                  <p:cNvCxnSpPr/>
                  <p:nvPr/>
                </p:nvCxnSpPr>
                <p:spPr>
                  <a:xfrm>
                    <a:off x="3059832" y="1777380"/>
                    <a:ext cx="185163" cy="8716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Прямая соединительная линия 75"/>
                  <p:cNvCxnSpPr/>
                  <p:nvPr/>
                </p:nvCxnSpPr>
                <p:spPr>
                  <a:xfrm rot="16200000" flipH="1">
                    <a:off x="3113838" y="1723374"/>
                    <a:ext cx="144016" cy="108012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Прямая соединительная линия 76"/>
                  <p:cNvCxnSpPr/>
                  <p:nvPr/>
                </p:nvCxnSpPr>
                <p:spPr>
                  <a:xfrm rot="5400000" flipH="1" flipV="1">
                    <a:off x="3167844" y="1777380"/>
                    <a:ext cx="14401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Прямая соединительная линия 77"/>
                  <p:cNvCxnSpPr/>
                  <p:nvPr/>
                </p:nvCxnSpPr>
                <p:spPr>
                  <a:xfrm rot="10800000" flipV="1">
                    <a:off x="3095836" y="1849388"/>
                    <a:ext cx="144016" cy="7200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5" name="Группа 231"/>
                <p:cNvGrpSpPr/>
                <p:nvPr/>
              </p:nvGrpSpPr>
              <p:grpSpPr>
                <a:xfrm>
                  <a:off x="4707198" y="2038338"/>
                  <a:ext cx="814747" cy="907098"/>
                  <a:chOff x="4707198" y="2038338"/>
                  <a:chExt cx="814747" cy="907098"/>
                </a:xfrm>
              </p:grpSpPr>
              <p:sp>
                <p:nvSpPr>
                  <p:cNvPr id="68" name="Равнобедренный треугольник 67"/>
                  <p:cNvSpPr/>
                  <p:nvPr/>
                </p:nvSpPr>
                <p:spPr>
                  <a:xfrm>
                    <a:off x="4707198" y="2038338"/>
                    <a:ext cx="814747" cy="907098"/>
                  </a:xfrm>
                  <a:prstGeom prst="triangle">
                    <a:avLst/>
                  </a:pr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9" name="Овал 68"/>
                  <p:cNvSpPr/>
                  <p:nvPr/>
                </p:nvSpPr>
                <p:spPr>
                  <a:xfrm rot="20239748">
                    <a:off x="4837012" y="2657104"/>
                    <a:ext cx="123442" cy="13075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0" name="Овал 69"/>
                  <p:cNvSpPr/>
                  <p:nvPr/>
                </p:nvSpPr>
                <p:spPr>
                  <a:xfrm rot="20239748">
                    <a:off x="5048602" y="2333917"/>
                    <a:ext cx="123442" cy="13075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1" name="Овал 70"/>
                  <p:cNvSpPr/>
                  <p:nvPr/>
                </p:nvSpPr>
                <p:spPr>
                  <a:xfrm rot="20239748">
                    <a:off x="5049845" y="2572459"/>
                    <a:ext cx="123442" cy="13075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2" name="Овал 71"/>
                  <p:cNvSpPr/>
                  <p:nvPr/>
                </p:nvSpPr>
                <p:spPr>
                  <a:xfrm rot="20239748">
                    <a:off x="5224062" y="2739736"/>
                    <a:ext cx="123442" cy="13075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56" name="Группа 232"/>
                <p:cNvGrpSpPr/>
                <p:nvPr/>
              </p:nvGrpSpPr>
              <p:grpSpPr>
                <a:xfrm>
                  <a:off x="4752020" y="1146253"/>
                  <a:ext cx="534917" cy="919159"/>
                  <a:chOff x="4801389" y="1121697"/>
                  <a:chExt cx="534917" cy="919159"/>
                </a:xfrm>
              </p:grpSpPr>
              <p:grpSp>
                <p:nvGrpSpPr>
                  <p:cNvPr id="57" name="Группа 187"/>
                  <p:cNvGrpSpPr/>
                  <p:nvPr/>
                </p:nvGrpSpPr>
                <p:grpSpPr>
                  <a:xfrm rot="20239748">
                    <a:off x="4801389" y="1121697"/>
                    <a:ext cx="534917" cy="919159"/>
                    <a:chOff x="3635896" y="1306107"/>
                    <a:chExt cx="468052" cy="759305"/>
                  </a:xfrm>
                </p:grpSpPr>
                <p:sp>
                  <p:nvSpPr>
                    <p:cNvPr id="61" name="Овал 60"/>
                    <p:cNvSpPr/>
                    <p:nvPr/>
                  </p:nvSpPr>
                  <p:spPr>
                    <a:xfrm>
                      <a:off x="3635896" y="1597360"/>
                      <a:ext cx="468052" cy="468052"/>
                    </a:xfrm>
                    <a:prstGeom prst="ellipse">
                      <a:avLst/>
                    </a:prstGeom>
                    <a:solidFill>
                      <a:srgbClr val="F9DDBF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2" name="Овал 61"/>
                    <p:cNvSpPr/>
                    <p:nvPr/>
                  </p:nvSpPr>
                  <p:spPr>
                    <a:xfrm>
                      <a:off x="3735956" y="1741376"/>
                      <a:ext cx="108012" cy="108012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3" name="Овал 62"/>
                    <p:cNvSpPr/>
                    <p:nvPr/>
                  </p:nvSpPr>
                  <p:spPr>
                    <a:xfrm>
                      <a:off x="3904048" y="1777380"/>
                      <a:ext cx="108012" cy="108012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4" name="Дуга 63"/>
                    <p:cNvSpPr/>
                    <p:nvPr/>
                  </p:nvSpPr>
                  <p:spPr>
                    <a:xfrm rot="7822486">
                      <a:off x="3711124" y="1684509"/>
                      <a:ext cx="209995" cy="348450"/>
                    </a:xfrm>
                    <a:prstGeom prst="arc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cxnSp>
                  <p:nvCxnSpPr>
                    <p:cNvPr id="65" name="Прямая соединительная линия 64"/>
                    <p:cNvCxnSpPr/>
                    <p:nvPr/>
                  </p:nvCxnSpPr>
                  <p:spPr>
                    <a:xfrm rot="17560252" flipH="1">
                      <a:off x="3838404" y="1394129"/>
                      <a:ext cx="199333" cy="108243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Прямая соединительная линия 65"/>
                    <p:cNvCxnSpPr/>
                    <p:nvPr/>
                  </p:nvCxnSpPr>
                  <p:spPr>
                    <a:xfrm rot="17560252" flipV="1">
                      <a:off x="3827311" y="1455492"/>
                      <a:ext cx="309623" cy="1085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Прямая соединительная линия 66"/>
                    <p:cNvCxnSpPr/>
                    <p:nvPr/>
                  </p:nvCxnSpPr>
                  <p:spPr>
                    <a:xfrm rot="6760252" flipH="1" flipV="1">
                      <a:off x="3906266" y="1400366"/>
                      <a:ext cx="250922" cy="9661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8" name="Прямая соединительная линия 57"/>
                  <p:cNvCxnSpPr/>
                  <p:nvPr/>
                </p:nvCxnSpPr>
                <p:spPr>
                  <a:xfrm rot="5400000">
                    <a:off x="5131572" y="1829876"/>
                    <a:ext cx="36004" cy="30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Равнобедренный треугольник 58"/>
                  <p:cNvSpPr/>
                  <p:nvPr/>
                </p:nvSpPr>
                <p:spPr>
                  <a:xfrm rot="6035789">
                    <a:off x="4913386" y="1309654"/>
                    <a:ext cx="180020" cy="21602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Равнобедренный треугольник 59"/>
                  <p:cNvSpPr/>
                  <p:nvPr/>
                </p:nvSpPr>
                <p:spPr>
                  <a:xfrm rot="15421642">
                    <a:off x="5112612" y="1313276"/>
                    <a:ext cx="180020" cy="216024"/>
                  </a:xfrm>
                  <a:prstGeom prst="triangl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cxnSp>
            <p:nvCxnSpPr>
              <p:cNvPr id="49" name="Прямая соединительная линия 48"/>
              <p:cNvCxnSpPr/>
              <p:nvPr/>
            </p:nvCxnSpPr>
            <p:spPr>
              <a:xfrm rot="5400000" flipH="1" flipV="1">
                <a:off x="1944702" y="2964520"/>
                <a:ext cx="504055" cy="29001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16200000" flipV="1">
                <a:off x="2357754" y="2983514"/>
                <a:ext cx="576064" cy="2520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Хорда 50"/>
              <p:cNvSpPr/>
              <p:nvPr/>
            </p:nvSpPr>
            <p:spPr>
              <a:xfrm rot="6345771">
                <a:off x="2759251" y="3282566"/>
                <a:ext cx="360040" cy="396044"/>
              </a:xfrm>
              <a:prstGeom prst="chor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4" name="Овал 83"/>
            <p:cNvSpPr/>
            <p:nvPr/>
          </p:nvSpPr>
          <p:spPr>
            <a:xfrm rot="19203498">
              <a:off x="2234815" y="3166794"/>
              <a:ext cx="45719" cy="4584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 rot="19203498">
              <a:off x="2421141" y="3082853"/>
              <a:ext cx="45719" cy="4584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5472100" y="2555400"/>
            <a:ext cx="1718898" cy="2539352"/>
            <a:chOff x="5406755" y="2555400"/>
            <a:chExt cx="1718898" cy="2539352"/>
          </a:xfrm>
        </p:grpSpPr>
        <p:grpSp>
          <p:nvGrpSpPr>
            <p:cNvPr id="4" name="Группа 3"/>
            <p:cNvGrpSpPr/>
            <p:nvPr/>
          </p:nvGrpSpPr>
          <p:grpSpPr>
            <a:xfrm rot="21413301">
              <a:off x="5406755" y="2555400"/>
              <a:ext cx="1718898" cy="2539352"/>
              <a:chOff x="4878127" y="1172668"/>
              <a:chExt cx="1718898" cy="2539352"/>
            </a:xfrm>
            <a:effectLst>
              <a:outerShdw blurRad="152400" dist="38100" dir="5400000" sx="103000" sy="103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" name="Группа 9"/>
              <p:cNvGrpSpPr/>
              <p:nvPr/>
            </p:nvGrpSpPr>
            <p:grpSpPr>
              <a:xfrm rot="738452">
                <a:off x="5137414" y="1172660"/>
                <a:ext cx="1459619" cy="2522857"/>
                <a:chOff x="3203848" y="1093304"/>
                <a:chExt cx="1459619" cy="2522857"/>
              </a:xfrm>
            </p:grpSpPr>
            <p:grpSp>
              <p:nvGrpSpPr>
                <p:cNvPr id="12" name="Группа 226"/>
                <p:cNvGrpSpPr/>
                <p:nvPr/>
              </p:nvGrpSpPr>
              <p:grpSpPr>
                <a:xfrm>
                  <a:off x="3203848" y="1093304"/>
                  <a:ext cx="1459619" cy="2522857"/>
                  <a:chOff x="3059832" y="1309328"/>
                  <a:chExt cx="1459619" cy="2522857"/>
                </a:xfrm>
              </p:grpSpPr>
              <p:sp>
                <p:nvSpPr>
                  <p:cNvPr id="14" name="Хорда 13"/>
                  <p:cNvSpPr/>
                  <p:nvPr/>
                </p:nvSpPr>
                <p:spPr>
                  <a:xfrm rot="6022281">
                    <a:off x="4141409" y="3454143"/>
                    <a:ext cx="360040" cy="396044"/>
                  </a:xfrm>
                  <a:prstGeom prst="chord">
                    <a:avLst/>
                  </a:prstGeom>
                  <a:solidFill>
                    <a:srgbClr val="1C5788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225"/>
                  <p:cNvGrpSpPr/>
                  <p:nvPr/>
                </p:nvGrpSpPr>
                <p:grpSpPr>
                  <a:xfrm>
                    <a:off x="3059832" y="1309328"/>
                    <a:ext cx="1452336" cy="1804641"/>
                    <a:chOff x="3059832" y="1309328"/>
                    <a:chExt cx="1452336" cy="1804641"/>
                  </a:xfrm>
                </p:grpSpPr>
                <p:sp>
                  <p:nvSpPr>
                    <p:cNvPr id="16" name="Параллелограмм 15"/>
                    <p:cNvSpPr/>
                    <p:nvPr/>
                  </p:nvSpPr>
                  <p:spPr>
                    <a:xfrm rot="20364742">
                      <a:off x="3724810" y="2640035"/>
                      <a:ext cx="360747" cy="473934"/>
                    </a:xfrm>
                    <a:prstGeom prst="parallelogram">
                      <a:avLst>
                        <a:gd name="adj" fmla="val 18915"/>
                      </a:avLst>
                    </a:prstGeom>
                    <a:solidFill>
                      <a:srgbClr val="476D1D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grpSp>
                  <p:nvGrpSpPr>
                    <p:cNvPr id="17" name="Группа 224"/>
                    <p:cNvGrpSpPr/>
                    <p:nvPr/>
                  </p:nvGrpSpPr>
                  <p:grpSpPr>
                    <a:xfrm>
                      <a:off x="3459249" y="2074463"/>
                      <a:ext cx="713335" cy="639020"/>
                      <a:chOff x="3459249" y="2074463"/>
                      <a:chExt cx="713335" cy="639020"/>
                    </a:xfrm>
                  </p:grpSpPr>
                  <p:sp>
                    <p:nvSpPr>
                      <p:cNvPr id="42" name="Равнобедренный треугольник 41"/>
                      <p:cNvSpPr/>
                      <p:nvPr/>
                    </p:nvSpPr>
                    <p:spPr>
                      <a:xfrm rot="463392">
                        <a:off x="3459249" y="2074463"/>
                        <a:ext cx="713335" cy="634165"/>
                      </a:xfrm>
                      <a:prstGeom prst="triangle">
                        <a:avLst/>
                      </a:prstGeom>
                      <a:solidFill>
                        <a:srgbClr val="1C5788"/>
                      </a:solidFill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cxnSp>
                    <p:nvCxnSpPr>
                      <p:cNvPr id="43" name="Прямая соединительная линия 42"/>
                      <p:cNvCxnSpPr/>
                      <p:nvPr/>
                    </p:nvCxnSpPr>
                    <p:spPr>
                      <a:xfrm rot="10800000" flipH="1" flipV="1">
                        <a:off x="3667673" y="2353444"/>
                        <a:ext cx="134104" cy="338172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Прямая соединительная линия 43"/>
                      <p:cNvCxnSpPr/>
                      <p:nvPr/>
                    </p:nvCxnSpPr>
                    <p:spPr>
                      <a:xfrm rot="16200000" flipH="1">
                        <a:off x="3606961" y="2360513"/>
                        <a:ext cx="499343" cy="206597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Прямая соединительная линия 44"/>
                      <p:cNvCxnSpPr/>
                      <p:nvPr/>
                    </p:nvCxnSpPr>
                    <p:spPr>
                      <a:xfrm flipV="1">
                        <a:off x="3527884" y="2317440"/>
                        <a:ext cx="432048" cy="18002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Прямая соединительная линия 45"/>
                      <p:cNvCxnSpPr/>
                      <p:nvPr/>
                    </p:nvCxnSpPr>
                    <p:spPr>
                      <a:xfrm flipV="1">
                        <a:off x="3599892" y="2497460"/>
                        <a:ext cx="432048" cy="18002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8" name="Группа 155"/>
                    <p:cNvGrpSpPr/>
                    <p:nvPr/>
                  </p:nvGrpSpPr>
                  <p:grpSpPr>
                    <a:xfrm>
                      <a:off x="3599892" y="1309328"/>
                      <a:ext cx="576064" cy="828092"/>
                      <a:chOff x="3635896" y="1381336"/>
                      <a:chExt cx="504056" cy="684076"/>
                    </a:xfrm>
                  </p:grpSpPr>
                  <p:sp>
                    <p:nvSpPr>
                      <p:cNvPr id="32" name="Овал 31"/>
                      <p:cNvSpPr/>
                      <p:nvPr/>
                    </p:nvSpPr>
                    <p:spPr>
                      <a:xfrm>
                        <a:off x="3635896" y="1597360"/>
                        <a:ext cx="468052" cy="468052"/>
                      </a:xfrm>
                      <a:prstGeom prst="ellipse">
                        <a:avLst/>
                      </a:prstGeom>
                      <a:solidFill>
                        <a:srgbClr val="F9DDBF"/>
                      </a:solidFill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33" name="Овал 32"/>
                      <p:cNvSpPr/>
                      <p:nvPr/>
                    </p:nvSpPr>
                    <p:spPr>
                      <a:xfrm>
                        <a:off x="3735956" y="1741376"/>
                        <a:ext cx="108012" cy="108012"/>
                      </a:xfrm>
                      <a:prstGeom prst="ellipse">
                        <a:avLst/>
                      </a:prstGeom>
                      <a:solidFill>
                        <a:srgbClr val="92D050"/>
                      </a:solidFill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34" name="Овал 33"/>
                      <p:cNvSpPr/>
                      <p:nvPr/>
                    </p:nvSpPr>
                    <p:spPr>
                      <a:xfrm>
                        <a:off x="3904048" y="1777380"/>
                        <a:ext cx="108012" cy="108012"/>
                      </a:xfrm>
                      <a:prstGeom prst="ellipse">
                        <a:avLst/>
                      </a:prstGeom>
                      <a:solidFill>
                        <a:srgbClr val="92D050"/>
                      </a:solidFill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35" name="Дуга 34"/>
                      <p:cNvSpPr/>
                      <p:nvPr/>
                    </p:nvSpPr>
                    <p:spPr>
                      <a:xfrm rot="7822486">
                        <a:off x="3747474" y="1754552"/>
                        <a:ext cx="147960" cy="271172"/>
                      </a:xfrm>
                      <a:prstGeom prst="arc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cxnSp>
                    <p:nvCxnSpPr>
                      <p:cNvPr id="36" name="Прямая соединительная линия 35"/>
                      <p:cNvCxnSpPr/>
                      <p:nvPr/>
                    </p:nvCxnSpPr>
                    <p:spPr>
                      <a:xfrm rot="5400000">
                        <a:off x="3824835" y="1912215"/>
                        <a:ext cx="65813" cy="2643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Прямая соединительная линия 36"/>
                      <p:cNvCxnSpPr/>
                      <p:nvPr/>
                    </p:nvCxnSpPr>
                    <p:spPr>
                      <a:xfrm>
                        <a:off x="3671900" y="1525352"/>
                        <a:ext cx="162018" cy="72008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Прямая соединительная линия 37"/>
                      <p:cNvCxnSpPr>
                        <a:endCxn id="32" idx="0"/>
                      </p:cNvCxnSpPr>
                      <p:nvPr/>
                    </p:nvCxnSpPr>
                    <p:spPr>
                      <a:xfrm rot="16200000" flipH="1">
                        <a:off x="3716905" y="1444343"/>
                        <a:ext cx="216024" cy="9001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Прямая соединительная линия 38"/>
                      <p:cNvCxnSpPr/>
                      <p:nvPr/>
                    </p:nvCxnSpPr>
                    <p:spPr>
                      <a:xfrm rot="5400000" flipH="1" flipV="1">
                        <a:off x="3865730" y="1475538"/>
                        <a:ext cx="188404" cy="72008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Прямая соединительная линия 39"/>
                      <p:cNvCxnSpPr/>
                      <p:nvPr/>
                    </p:nvCxnSpPr>
                    <p:spPr>
                      <a:xfrm>
                        <a:off x="3995936" y="1633364"/>
                        <a:ext cx="144016" cy="36004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Прямая соединительная линия 40"/>
                      <p:cNvCxnSpPr/>
                      <p:nvPr/>
                    </p:nvCxnSpPr>
                    <p:spPr>
                      <a:xfrm flipV="1">
                        <a:off x="3959932" y="1530894"/>
                        <a:ext cx="180020" cy="72008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9" name="Группа 169"/>
                    <p:cNvGrpSpPr/>
                    <p:nvPr/>
                  </p:nvGrpSpPr>
                  <p:grpSpPr>
                    <a:xfrm>
                      <a:off x="3059832" y="1705372"/>
                      <a:ext cx="617211" cy="591224"/>
                      <a:chOff x="3059832" y="1705372"/>
                      <a:chExt cx="617211" cy="591224"/>
                    </a:xfrm>
                  </p:grpSpPr>
                  <p:cxnSp>
                    <p:nvCxnSpPr>
                      <p:cNvPr id="26" name="Прямая соединительная линия 25"/>
                      <p:cNvCxnSpPr/>
                      <p:nvPr/>
                    </p:nvCxnSpPr>
                    <p:spPr>
                      <a:xfrm>
                        <a:off x="3275856" y="2173424"/>
                        <a:ext cx="401187" cy="123172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Прямая соединительная линия 26"/>
                      <p:cNvCxnSpPr/>
                      <p:nvPr/>
                    </p:nvCxnSpPr>
                    <p:spPr>
                      <a:xfrm rot="16200000" flipH="1">
                        <a:off x="3086661" y="1974868"/>
                        <a:ext cx="339196" cy="77151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Прямая соединительная линия 27"/>
                      <p:cNvCxnSpPr/>
                      <p:nvPr/>
                    </p:nvCxnSpPr>
                    <p:spPr>
                      <a:xfrm>
                        <a:off x="3059832" y="1777380"/>
                        <a:ext cx="185163" cy="87168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Прямая соединительная линия 28"/>
                      <p:cNvCxnSpPr/>
                      <p:nvPr/>
                    </p:nvCxnSpPr>
                    <p:spPr>
                      <a:xfrm rot="16200000" flipH="1">
                        <a:off x="3113838" y="1723374"/>
                        <a:ext cx="144016" cy="108012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Прямая соединительная линия 29"/>
                      <p:cNvCxnSpPr/>
                      <p:nvPr/>
                    </p:nvCxnSpPr>
                    <p:spPr>
                      <a:xfrm rot="5400000" flipH="1" flipV="1">
                        <a:off x="3167844" y="1777380"/>
                        <a:ext cx="144016" cy="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Прямая соединительная линия 30"/>
                      <p:cNvCxnSpPr/>
                      <p:nvPr/>
                    </p:nvCxnSpPr>
                    <p:spPr>
                      <a:xfrm>
                        <a:off x="3239852" y="1849388"/>
                        <a:ext cx="108012" cy="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" name="Группа 170"/>
                    <p:cNvGrpSpPr/>
                    <p:nvPr/>
                  </p:nvGrpSpPr>
                  <p:grpSpPr>
                    <a:xfrm rot="8296374">
                      <a:off x="4069204" y="2369279"/>
                      <a:ext cx="442964" cy="435273"/>
                      <a:chOff x="3059832" y="1705372"/>
                      <a:chExt cx="442964" cy="435273"/>
                    </a:xfrm>
                  </p:grpSpPr>
                  <p:cxnSp>
                    <p:nvCxnSpPr>
                      <p:cNvPr id="21" name="Прямая соединительная линия 20"/>
                      <p:cNvCxnSpPr>
                        <a:endCxn id="42" idx="5"/>
                      </p:cNvCxnSpPr>
                      <p:nvPr/>
                    </p:nvCxnSpPr>
                    <p:spPr>
                      <a:xfrm rot="2503626">
                        <a:off x="3104564" y="1952511"/>
                        <a:ext cx="398232" cy="188134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Прямая соединительная линия 21"/>
                      <p:cNvCxnSpPr/>
                      <p:nvPr/>
                    </p:nvCxnSpPr>
                    <p:spPr>
                      <a:xfrm>
                        <a:off x="3059832" y="1777380"/>
                        <a:ext cx="185163" cy="87168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" name="Прямая соединительная линия 22"/>
                      <p:cNvCxnSpPr/>
                      <p:nvPr/>
                    </p:nvCxnSpPr>
                    <p:spPr>
                      <a:xfrm rot="16200000" flipH="1">
                        <a:off x="3113838" y="1723374"/>
                        <a:ext cx="144016" cy="108012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Прямая соединительная линия 23"/>
                      <p:cNvCxnSpPr/>
                      <p:nvPr/>
                    </p:nvCxnSpPr>
                    <p:spPr>
                      <a:xfrm rot="5400000" flipH="1" flipV="1">
                        <a:off x="3167844" y="1777380"/>
                        <a:ext cx="144016" cy="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Прямая соединительная линия 24"/>
                      <p:cNvCxnSpPr/>
                      <p:nvPr/>
                    </p:nvCxnSpPr>
                    <p:spPr>
                      <a:xfrm>
                        <a:off x="3239852" y="1849388"/>
                        <a:ext cx="108012" cy="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 rot="16200000" flipH="1">
                  <a:off x="3625264" y="2317441"/>
                  <a:ext cx="216024" cy="7200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" name="Прямая соединительная линия 7"/>
              <p:cNvCxnSpPr>
                <a:endCxn id="16" idx="3"/>
              </p:cNvCxnSpPr>
              <p:nvPr/>
            </p:nvCxnSpPr>
            <p:spPr>
              <a:xfrm rot="16200000" flipV="1">
                <a:off x="5727562" y="3184969"/>
                <a:ext cx="472226" cy="9697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Параллелограмм 8"/>
              <p:cNvSpPr/>
              <p:nvPr/>
            </p:nvSpPr>
            <p:spPr>
              <a:xfrm rot="1204232">
                <a:off x="5417855" y="2502186"/>
                <a:ext cx="345340" cy="455853"/>
              </a:xfrm>
              <a:prstGeom prst="parallelogram">
                <a:avLst>
                  <a:gd name="adj" fmla="val 23637"/>
                </a:avLst>
              </a:prstGeom>
              <a:solidFill>
                <a:srgbClr val="476D1D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" name="Прямая соединительная линия 9"/>
              <p:cNvCxnSpPr>
                <a:endCxn id="9" idx="3"/>
              </p:cNvCxnSpPr>
              <p:nvPr/>
            </p:nvCxnSpPr>
            <p:spPr>
              <a:xfrm rot="5400000" flipH="1" flipV="1">
                <a:off x="5095335" y="3018925"/>
                <a:ext cx="467369" cy="2899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Хорда 10"/>
              <p:cNvSpPr/>
              <p:nvPr/>
            </p:nvSpPr>
            <p:spPr>
              <a:xfrm rot="6760733">
                <a:off x="4896129" y="3333978"/>
                <a:ext cx="360040" cy="396044"/>
              </a:xfrm>
              <a:prstGeom prst="chord">
                <a:avLst/>
              </a:prstGeom>
              <a:solidFill>
                <a:srgbClr val="1C5788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Овал 85"/>
            <p:cNvSpPr/>
            <p:nvPr/>
          </p:nvSpPr>
          <p:spPr>
            <a:xfrm rot="19203498">
              <a:off x="6453590" y="3046849"/>
              <a:ext cx="45719" cy="4584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 rot="19203498">
              <a:off x="6641134" y="3123071"/>
              <a:ext cx="45719" cy="4584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467544" y="517240"/>
            <a:ext cx="82449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Інтерактивний</a:t>
            </a:r>
            <a:r>
              <a:rPr lang="ru-RU" sz="16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6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плакат-посібник</a:t>
            </a:r>
            <a:r>
              <a:rPr lang="ru-RU" sz="16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uk-UA" sz="16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</a:t>
            </a:r>
            <a:r>
              <a:rPr lang="ru-RU" sz="16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6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географії</a:t>
            </a:r>
            <a:r>
              <a:rPr lang="ru-RU" sz="16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для </a:t>
            </a:r>
            <a:r>
              <a:rPr lang="ru-RU" sz="16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учів</a:t>
            </a:r>
            <a:r>
              <a:rPr lang="ru-RU" sz="16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6 </a:t>
            </a:r>
            <a:r>
              <a:rPr lang="ru-RU" sz="16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класу</a:t>
            </a:r>
            <a:endParaRPr lang="ru-RU" sz="160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0" y="514259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/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Бабіч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Світлана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Валеріївна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вчитель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географії</a:t>
            </a:r>
            <a:endParaRPr lang="ru-RU" sz="140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Смілянської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спеціалізованої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школи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I-III</a:t>
            </a:r>
            <a:r>
              <a:rPr lang="uk-UA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ступенів №12</a:t>
            </a:r>
            <a:r>
              <a:rPr lang="en-US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uk-UA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Смілянської міської ради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Черкаської</a:t>
            </a:r>
            <a:r>
              <a:rPr lang="ru-RU" sz="140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140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області</a:t>
            </a:r>
            <a:endParaRPr lang="ru-RU" sz="140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АТМОСФЕРА"/>
          <p:cNvGrpSpPr/>
          <p:nvPr/>
        </p:nvGrpSpPr>
        <p:grpSpPr>
          <a:xfrm>
            <a:off x="1799692" y="193204"/>
            <a:ext cx="5436604" cy="5418558"/>
            <a:chOff x="1367644" y="193204"/>
            <a:chExt cx="5436604" cy="5418558"/>
          </a:xfrm>
        </p:grpSpPr>
        <p:sp>
          <p:nvSpPr>
            <p:cNvPr id="46" name="Кольцо 45"/>
            <p:cNvSpPr/>
            <p:nvPr/>
          </p:nvSpPr>
          <p:spPr>
            <a:xfrm>
              <a:off x="1367644" y="193204"/>
              <a:ext cx="5436604" cy="5418558"/>
            </a:xfrm>
            <a:prstGeom prst="donut">
              <a:avLst>
                <a:gd name="adj" fmla="val 12957"/>
              </a:avLst>
            </a:prstGeom>
            <a:solidFill>
              <a:schemeClr val="accent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7" name="Выноска-облако 46"/>
            <p:cNvSpPr/>
            <p:nvPr/>
          </p:nvSpPr>
          <p:spPr>
            <a:xfrm rot="1908687">
              <a:off x="5505567" y="1249307"/>
              <a:ext cx="396044" cy="180020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Выноска-облако 47"/>
            <p:cNvSpPr/>
            <p:nvPr/>
          </p:nvSpPr>
          <p:spPr>
            <a:xfrm rot="2401900">
              <a:off x="5717672" y="1534160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Выноска-облако 48"/>
            <p:cNvSpPr/>
            <p:nvPr/>
          </p:nvSpPr>
          <p:spPr>
            <a:xfrm rot="8975684">
              <a:off x="2363037" y="1254149"/>
              <a:ext cx="396044" cy="178252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Выноска-облако 49"/>
            <p:cNvSpPr/>
            <p:nvPr/>
          </p:nvSpPr>
          <p:spPr>
            <a:xfrm rot="9468897">
              <a:off x="2611260" y="916012"/>
              <a:ext cx="242009" cy="188031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Выноска-облако 50"/>
            <p:cNvSpPr/>
            <p:nvPr/>
          </p:nvSpPr>
          <p:spPr>
            <a:xfrm rot="724358">
              <a:off x="3266782" y="4985158"/>
              <a:ext cx="396044" cy="180020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Выноска-облако 51"/>
            <p:cNvSpPr/>
            <p:nvPr/>
          </p:nvSpPr>
          <p:spPr>
            <a:xfrm rot="1217571">
              <a:off x="3733323" y="5161826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Выноска-облако 52"/>
            <p:cNvSpPr/>
            <p:nvPr/>
          </p:nvSpPr>
          <p:spPr>
            <a:xfrm rot="1217571">
              <a:off x="3049248" y="4873794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Умножение 20"/>
          <p:cNvSpPr/>
          <p:nvPr/>
        </p:nvSpPr>
        <p:spPr>
          <a:xfrm>
            <a:off x="8819964" y="1345332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гиперссылка назад к глав схеме">
            <a:hlinkClick r:id="rId3" action="ppaction://hlinksldjump"/>
          </p:cNvPr>
          <p:cNvSpPr/>
          <p:nvPr/>
        </p:nvSpPr>
        <p:spPr>
          <a:xfrm>
            <a:off x="8783960" y="1309328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иг ФОТО"/>
          <p:cNvSpPr/>
          <p:nvPr/>
        </p:nvSpPr>
        <p:spPr>
          <a:xfrm>
            <a:off x="357158" y="3143252"/>
            <a:ext cx="8272856" cy="234026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Термін</a:t>
            </a:r>
            <a:r>
              <a:rPr lang="ru-RU" dirty="0" smtClean="0">
                <a:solidFill>
                  <a:schemeClr val="tx1"/>
                </a:solidFill>
              </a:rPr>
              <a:t> «атмосфера» походить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грецьких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слів</a:t>
            </a:r>
            <a:r>
              <a:rPr lang="ru-RU" dirty="0" smtClean="0">
                <a:solidFill>
                  <a:schemeClr val="tx1"/>
                </a:solidFill>
              </a:rPr>
              <a:t>: «</a:t>
            </a:r>
            <a:r>
              <a:rPr lang="ru-RU" dirty="0" err="1" smtClean="0">
                <a:solidFill>
                  <a:schemeClr val="tx1"/>
                </a:solidFill>
              </a:rPr>
              <a:t>атмос</a:t>
            </a:r>
            <a:r>
              <a:rPr lang="ru-RU" dirty="0" smtClean="0">
                <a:solidFill>
                  <a:schemeClr val="tx1"/>
                </a:solidFill>
              </a:rPr>
              <a:t>» – пара і «сфера» -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Атмосфера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повітряна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що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r>
              <a:rPr lang="ru-RU" b="1" u="sng" dirty="0" smtClean="0">
                <a:solidFill>
                  <a:schemeClr val="tx1"/>
                </a:solidFill>
              </a:rPr>
              <a:t>суміші </a:t>
            </a:r>
            <a:r>
              <a:rPr lang="ru-RU" b="1" u="sng" dirty="0" err="1" smtClean="0">
                <a:solidFill>
                  <a:schemeClr val="tx1"/>
                </a:solidFill>
              </a:rPr>
              <a:t>різних</a:t>
            </a:r>
            <a:r>
              <a:rPr lang="ru-RU" b="1" u="sng" dirty="0" smtClean="0">
                <a:solidFill>
                  <a:schemeClr val="tx1"/>
                </a:solidFill>
              </a:rPr>
              <a:t> </a:t>
            </a:r>
            <a:r>
              <a:rPr lang="ru-RU" b="1" u="sng" dirty="0" err="1" smtClean="0">
                <a:solidFill>
                  <a:schemeClr val="tx1"/>
                </a:solidFill>
              </a:rPr>
              <a:t>газів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ru-RU" dirty="0" err="1">
                <a:solidFill>
                  <a:schemeClr val="tx1"/>
                </a:solidFill>
              </a:rPr>
              <a:t>Газова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оболонка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утримується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навколо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планети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завдяки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силі</a:t>
            </a:r>
            <a:r>
              <a:rPr lang="ru-RU" dirty="0">
                <a:solidFill>
                  <a:schemeClr val="tx1"/>
                </a:solidFill>
              </a:rPr>
              <a:t> земного </a:t>
            </a:r>
            <a:r>
              <a:rPr lang="ru-RU" dirty="0" err="1">
                <a:solidFill>
                  <a:schemeClr val="tx1"/>
                </a:solidFill>
              </a:rPr>
              <a:t>тяжіння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Ця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оболонка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захищає</a:t>
            </a:r>
            <a:r>
              <a:rPr lang="ru-RU" dirty="0">
                <a:solidFill>
                  <a:schemeClr val="tx1"/>
                </a:solidFill>
              </a:rPr>
              <a:t> Землю і </a:t>
            </a:r>
            <a:r>
              <a:rPr lang="ru-RU" dirty="0" err="1">
                <a:solidFill>
                  <a:schemeClr val="tx1"/>
                </a:solidFill>
              </a:rPr>
              <a:t>її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жителів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ударів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космічних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уламків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білшість</a:t>
            </a:r>
            <a:r>
              <a:rPr lang="ru-RU" dirty="0">
                <a:solidFill>
                  <a:schemeClr val="tx1"/>
                </a:solidFill>
              </a:rPr>
              <a:t> з них </a:t>
            </a:r>
            <a:r>
              <a:rPr lang="ru-RU" dirty="0" err="1">
                <a:solidFill>
                  <a:schemeClr val="tx1"/>
                </a:solidFill>
              </a:rPr>
              <a:t>згорають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атмосфері</a:t>
            </a:r>
            <a:r>
              <a:rPr lang="ru-RU" dirty="0">
                <a:solidFill>
                  <a:schemeClr val="tx1"/>
                </a:solidFill>
              </a:rPr>
              <a:t>, не </a:t>
            </a:r>
            <a:r>
              <a:rPr lang="ru-RU" dirty="0" err="1">
                <a:solidFill>
                  <a:schemeClr val="tx1"/>
                </a:solidFill>
              </a:rPr>
              <a:t>долітаючи</a:t>
            </a:r>
            <a:r>
              <a:rPr lang="ru-RU" dirty="0">
                <a:solidFill>
                  <a:schemeClr val="tx1"/>
                </a:solidFill>
              </a:rPr>
              <a:t> до </a:t>
            </a:r>
            <a:r>
              <a:rPr lang="ru-RU" dirty="0" err="1">
                <a:solidFill>
                  <a:schemeClr val="tx1"/>
                </a:solidFill>
              </a:rPr>
              <a:t>поверхні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нашої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планети</a:t>
            </a:r>
            <a:r>
              <a:rPr lang="ru-RU" dirty="0">
                <a:solidFill>
                  <a:schemeClr val="tx1"/>
                </a:solidFill>
              </a:rPr>
              <a:t>) і </a:t>
            </a:r>
            <a:r>
              <a:rPr lang="ru-RU" dirty="0" err="1">
                <a:solidFill>
                  <a:schemeClr val="tx1"/>
                </a:solidFill>
              </a:rPr>
              <a:t>від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різких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перепадів</a:t>
            </a:r>
            <a:r>
              <a:rPr lang="ru-RU" dirty="0">
                <a:solidFill>
                  <a:schemeClr val="tx1"/>
                </a:solidFill>
              </a:rPr>
              <a:t> температур.</a:t>
            </a:r>
          </a:p>
          <a:p>
            <a:pPr algn="ctr"/>
            <a:r>
              <a:rPr lang="ru-RU" dirty="0" err="1">
                <a:solidFill>
                  <a:schemeClr val="tx1"/>
                </a:solidFill>
              </a:rPr>
              <a:t>Найбільша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висота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атмосфери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простягається</a:t>
            </a:r>
            <a:r>
              <a:rPr lang="ru-RU" dirty="0">
                <a:solidFill>
                  <a:schemeClr val="tx1"/>
                </a:solidFill>
              </a:rPr>
              <a:t> до </a:t>
            </a:r>
            <a:r>
              <a:rPr lang="ru-RU" b="1" dirty="0">
                <a:solidFill>
                  <a:schemeClr val="tx1"/>
                </a:solidFill>
              </a:rPr>
              <a:t>200 км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гиперссылка смес газов">
            <a:hlinkClick r:id="rId4" action="ppaction://hlinksldjump"/>
          </p:cNvPr>
          <p:cNvSpPr/>
          <p:nvPr/>
        </p:nvSpPr>
        <p:spPr>
          <a:xfrm>
            <a:off x="5184068" y="3253544"/>
            <a:ext cx="2124236" cy="6252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411760" y="1201316"/>
            <a:ext cx="612068" cy="36004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699792" y="877280"/>
            <a:ext cx="432048" cy="54006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Группа 83"/>
          <p:cNvGrpSpPr/>
          <p:nvPr/>
        </p:nvGrpSpPr>
        <p:grpSpPr>
          <a:xfrm>
            <a:off x="1691680" y="193204"/>
            <a:ext cx="5688632" cy="5400600"/>
            <a:chOff x="1691680" y="193204"/>
            <a:chExt cx="5688632" cy="5400600"/>
          </a:xfrm>
        </p:grpSpPr>
        <p:sp>
          <p:nvSpPr>
            <p:cNvPr id="72" name="Овал 71"/>
            <p:cNvSpPr/>
            <p:nvPr/>
          </p:nvSpPr>
          <p:spPr>
            <a:xfrm>
              <a:off x="1691680" y="193204"/>
              <a:ext cx="5688632" cy="5400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5400000" sx="103000" sy="103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/>
            <p:nvPr/>
          </p:nvSpPr>
          <p:spPr>
            <a:xfrm>
              <a:off x="2087724" y="499238"/>
              <a:ext cx="4896544" cy="478853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563316" y="4992784"/>
              <a:ext cx="2016224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437747"/>
                </a:avLst>
              </a:prstTxWarp>
              <a:spAutoFit/>
            </a:bodyPr>
            <a:lstStyle/>
            <a:p>
              <a:pPr algn="ctr"/>
              <a:r>
                <a:rPr lang="ru-RU" sz="2400" b="1" dirty="0" err="1" smtClean="0"/>
                <a:t>газовий</a:t>
              </a:r>
              <a:r>
                <a:rPr lang="ru-RU" sz="2400" b="1" dirty="0" smtClean="0"/>
                <a:t> склад</a:t>
              </a:r>
              <a:endParaRPr lang="ru-RU" sz="2400" b="1" dirty="0"/>
            </a:p>
          </p:txBody>
        </p:sp>
      </p:grpSp>
      <p:sp>
        <p:nvSpPr>
          <p:cNvPr id="24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3" name="триг слои атмосферы"/>
          <p:cNvGrpSpPr/>
          <p:nvPr/>
        </p:nvGrpSpPr>
        <p:grpSpPr>
          <a:xfrm>
            <a:off x="215516" y="697260"/>
            <a:ext cx="2628292" cy="828092"/>
            <a:chOff x="215516" y="697260"/>
            <a:chExt cx="2628292" cy="828092"/>
          </a:xfrm>
        </p:grpSpPr>
        <p:sp>
          <p:nvSpPr>
            <p:cNvPr id="26" name="триг слои атмосферы"/>
            <p:cNvSpPr/>
            <p:nvPr/>
          </p:nvSpPr>
          <p:spPr>
            <a:xfrm>
              <a:off x="215516" y="697260"/>
              <a:ext cx="1944216" cy="82809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52400" dist="38100" dir="5400000" sx="105000" sy="105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слои</a:t>
              </a:r>
            </a:p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атмосферы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37" name="Прямая со стрелкой 36"/>
            <p:cNvCxnSpPr/>
            <p:nvPr/>
          </p:nvCxnSpPr>
          <p:spPr>
            <a:xfrm>
              <a:off x="2159732" y="1021296"/>
              <a:ext cx="684076" cy="216024"/>
            </a:xfrm>
            <a:prstGeom prst="straightConnector1">
              <a:avLst/>
            </a:prstGeom>
            <a:ln w="38100">
              <a:gradFill>
                <a:gsLst>
                  <a:gs pos="22000">
                    <a:schemeClr val="bg1"/>
                  </a:gs>
                  <a:gs pos="49000">
                    <a:schemeClr val="tx1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КИСЛОРОД цилиндр"/>
          <p:cNvSpPr/>
          <p:nvPr/>
        </p:nvSpPr>
        <p:spPr>
          <a:xfrm rot="6313845">
            <a:off x="1379812" y="194806"/>
            <a:ext cx="484637" cy="1280908"/>
          </a:xfrm>
          <a:prstGeom prst="can">
            <a:avLst>
              <a:gd name="adj" fmla="val 3521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АЗОТ Цилиндр 101"/>
          <p:cNvSpPr/>
          <p:nvPr/>
        </p:nvSpPr>
        <p:spPr>
          <a:xfrm rot="17485728">
            <a:off x="7750696" y="3828727"/>
            <a:ext cx="484637" cy="1280908"/>
          </a:xfrm>
          <a:prstGeom prst="can">
            <a:avLst>
              <a:gd name="adj" fmla="val 35213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УГ ГАЗ Цилиндр 116"/>
          <p:cNvSpPr/>
          <p:nvPr/>
        </p:nvSpPr>
        <p:spPr>
          <a:xfrm rot="3306998">
            <a:off x="1141213" y="3394173"/>
            <a:ext cx="484637" cy="1280908"/>
          </a:xfrm>
          <a:prstGeom prst="can">
            <a:avLst>
              <a:gd name="adj" fmla="val 3521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5" name="азот пирог"/>
          <p:cNvGrpSpPr/>
          <p:nvPr/>
        </p:nvGrpSpPr>
        <p:grpSpPr>
          <a:xfrm>
            <a:off x="2171202" y="578115"/>
            <a:ext cx="4718720" cy="4625366"/>
            <a:chOff x="2171202" y="578115"/>
            <a:chExt cx="4718720" cy="4625366"/>
          </a:xfrm>
        </p:grpSpPr>
        <p:sp>
          <p:nvSpPr>
            <p:cNvPr id="61" name="Азот Пирог 60"/>
            <p:cNvSpPr/>
            <p:nvPr/>
          </p:nvSpPr>
          <p:spPr>
            <a:xfrm rot="15563101">
              <a:off x="2217879" y="531438"/>
              <a:ext cx="4625366" cy="4718720"/>
            </a:xfrm>
            <a:prstGeom prst="pie">
              <a:avLst>
                <a:gd name="adj1" fmla="val 175321"/>
                <a:gd name="adj2" fmla="val 16640754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752020" y="3126368"/>
              <a:ext cx="9001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</a:rPr>
                <a:t>78 %</a:t>
              </a:r>
              <a:endParaRPr lang="ru-RU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6" name="Уг газ пирог"/>
          <p:cNvGrpSpPr/>
          <p:nvPr/>
        </p:nvGrpSpPr>
        <p:grpSpPr>
          <a:xfrm>
            <a:off x="99076" y="556595"/>
            <a:ext cx="6774883" cy="4660773"/>
            <a:chOff x="99076" y="556595"/>
            <a:chExt cx="6774883" cy="4660773"/>
          </a:xfrm>
        </p:grpSpPr>
        <p:sp>
          <p:nvSpPr>
            <p:cNvPr id="116" name="Угл газ Пирог 115"/>
            <p:cNvSpPr/>
            <p:nvPr/>
          </p:nvSpPr>
          <p:spPr>
            <a:xfrm rot="7578969">
              <a:off x="2190655" y="534064"/>
              <a:ext cx="4660773" cy="4705835"/>
            </a:xfrm>
            <a:prstGeom prst="pie">
              <a:avLst>
                <a:gd name="adj1" fmla="val 3025175"/>
                <a:gd name="adj2" fmla="val 323843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99076" y="288853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u="sng" dirty="0" smtClean="0"/>
                <a:t>0,03 %</a:t>
              </a:r>
              <a:endParaRPr lang="ru-RU" sz="2800" b="1" u="sng" dirty="0"/>
            </a:p>
          </p:txBody>
        </p:sp>
        <p:cxnSp>
          <p:nvCxnSpPr>
            <p:cNvPr id="149" name="Прямая соединительная линия 148"/>
            <p:cNvCxnSpPr/>
            <p:nvPr/>
          </p:nvCxnSpPr>
          <p:spPr>
            <a:xfrm flipV="1">
              <a:off x="1153977" y="2956225"/>
              <a:ext cx="1116124" cy="3600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нар 1"/>
          <p:cNvGrpSpPr/>
          <p:nvPr/>
        </p:nvGrpSpPr>
        <p:grpSpPr>
          <a:xfrm>
            <a:off x="6516216" y="1597360"/>
            <a:ext cx="2340260" cy="432048"/>
            <a:chOff x="6516216" y="1741376"/>
            <a:chExt cx="2340260" cy="432048"/>
          </a:xfrm>
        </p:grpSpPr>
        <p:sp>
          <p:nvSpPr>
            <p:cNvPr id="106" name="наружные 1"/>
            <p:cNvSpPr/>
            <p:nvPr/>
          </p:nvSpPr>
          <p:spPr>
            <a:xfrm>
              <a:off x="6912260" y="1741376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>
              <a:outerShdw blurRad="152400" dist="38100" dir="5400000" sx="111000" sy="111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12" name="Прямая со стрелкой 111"/>
            <p:cNvCxnSpPr/>
            <p:nvPr/>
          </p:nvCxnSpPr>
          <p:spPr>
            <a:xfrm rot="10800000">
              <a:off x="6516216" y="1777380"/>
              <a:ext cx="396044" cy="18002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Умножение 100"/>
          <p:cNvSpPr/>
          <p:nvPr/>
        </p:nvSpPr>
        <p:spPr>
          <a:xfrm>
            <a:off x="5472100" y="4873724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1" name="тригУг газ"/>
          <p:cNvGrpSpPr/>
          <p:nvPr/>
        </p:nvGrpSpPr>
        <p:grpSpPr>
          <a:xfrm>
            <a:off x="546902" y="3392571"/>
            <a:ext cx="2582730" cy="940376"/>
            <a:chOff x="546902" y="3392571"/>
            <a:chExt cx="2582730" cy="940376"/>
          </a:xfrm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</p:grpSpPr>
        <p:grpSp>
          <p:nvGrpSpPr>
            <p:cNvPr id="118" name="Группа 117"/>
            <p:cNvGrpSpPr/>
            <p:nvPr/>
          </p:nvGrpSpPr>
          <p:grpSpPr>
            <a:xfrm rot="20130825">
              <a:off x="546902" y="3392571"/>
              <a:ext cx="2582730" cy="769636"/>
              <a:chOff x="181437" y="3896995"/>
              <a:chExt cx="2582730" cy="769636"/>
            </a:xfrm>
          </p:grpSpPr>
          <p:sp>
            <p:nvSpPr>
              <p:cNvPr id="119" name="Цилиндр 118"/>
              <p:cNvSpPr/>
              <p:nvPr/>
            </p:nvSpPr>
            <p:spPr>
              <a:xfrm rot="4756973">
                <a:off x="626015" y="3559532"/>
                <a:ext cx="662521" cy="1551677"/>
              </a:xfrm>
              <a:prstGeom prst="can">
                <a:avLst>
                  <a:gd name="adj" fmla="val 35213"/>
                </a:avLst>
              </a:prstGeom>
              <a:solidFill>
                <a:srgbClr val="FFFF00">
                  <a:alpha val="3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Стрелка углом 119"/>
              <p:cNvSpPr/>
              <p:nvPr/>
            </p:nvSpPr>
            <p:spPr>
              <a:xfrm rot="1246755">
                <a:off x="1650898" y="3977478"/>
                <a:ext cx="336617" cy="324036"/>
              </a:xfrm>
              <a:prstGeom prst="bentArrow">
                <a:avLst>
                  <a:gd name="adj1" fmla="val 19625"/>
                  <a:gd name="adj2" fmla="val 12010"/>
                  <a:gd name="adj3" fmla="val 0"/>
                  <a:gd name="adj4" fmla="val 4554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prstMaterial="metal"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Стрелка углом 120"/>
              <p:cNvSpPr/>
              <p:nvPr/>
            </p:nvSpPr>
            <p:spPr>
              <a:xfrm rot="11394569">
                <a:off x="2427550" y="3903260"/>
                <a:ext cx="336617" cy="367799"/>
              </a:xfrm>
              <a:prstGeom prst="bentArrow">
                <a:avLst>
                  <a:gd name="adj1" fmla="val 19625"/>
                  <a:gd name="adj2" fmla="val 12010"/>
                  <a:gd name="adj3" fmla="val 0"/>
                  <a:gd name="adj4" fmla="val 4554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prstMaterial="metal"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2" name="Группа 53"/>
              <p:cNvGrpSpPr/>
              <p:nvPr/>
            </p:nvGrpSpPr>
            <p:grpSpPr>
              <a:xfrm>
                <a:off x="1929950" y="3896995"/>
                <a:ext cx="504056" cy="504056"/>
                <a:chOff x="2037962" y="3721309"/>
                <a:chExt cx="504056" cy="504056"/>
              </a:xfrm>
            </p:grpSpPr>
            <p:grpSp>
              <p:nvGrpSpPr>
                <p:cNvPr id="123" name="Группа 39"/>
                <p:cNvGrpSpPr/>
                <p:nvPr/>
              </p:nvGrpSpPr>
              <p:grpSpPr>
                <a:xfrm>
                  <a:off x="2037962" y="3721309"/>
                  <a:ext cx="504056" cy="504056"/>
                  <a:chOff x="2037962" y="3721309"/>
                  <a:chExt cx="504056" cy="504056"/>
                </a:xfrm>
              </p:grpSpPr>
              <p:sp>
                <p:nvSpPr>
                  <p:cNvPr id="126" name="Овал 125"/>
                  <p:cNvSpPr/>
                  <p:nvPr/>
                </p:nvSpPr>
                <p:spPr>
                  <a:xfrm>
                    <a:off x="2073967" y="3751647"/>
                    <a:ext cx="432048" cy="43204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7" name="Кольцо 126"/>
                  <p:cNvSpPr/>
                  <p:nvPr/>
                </p:nvSpPr>
                <p:spPr>
                  <a:xfrm>
                    <a:off x="2037962" y="3721309"/>
                    <a:ext cx="504056" cy="504056"/>
                  </a:xfrm>
                  <a:prstGeom prst="donut">
                    <a:avLst>
                      <a:gd name="adj" fmla="val 17744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balanced" dir="t">
                      <a:rot lat="0" lon="0" rev="8700000"/>
                    </a:lightRig>
                  </a:scene3d>
                  <a:sp3d prstMaterial="metal">
                    <a:bevelT w="1905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24" name="Стрелка вверх 123"/>
                <p:cNvSpPr/>
                <p:nvPr/>
              </p:nvSpPr>
              <p:spPr>
                <a:xfrm rot="1379591">
                  <a:off x="2276351" y="3843207"/>
                  <a:ext cx="72008" cy="144016"/>
                </a:xfrm>
                <a:prstGeom prst="upArrow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 prstMaterial="metal"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5" name="Овал 124"/>
                <p:cNvSpPr/>
                <p:nvPr/>
              </p:nvSpPr>
              <p:spPr>
                <a:xfrm>
                  <a:off x="2248179" y="3942874"/>
                  <a:ext cx="72009" cy="7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 prstMaterial="metal"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8" name="TextBox 137"/>
            <p:cNvSpPr txBox="1"/>
            <p:nvPr/>
          </p:nvSpPr>
          <p:spPr>
            <a:xfrm rot="19497412">
              <a:off x="684678" y="3748172"/>
              <a:ext cx="13067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u="sng" dirty="0" err="1" smtClean="0"/>
                <a:t>вуглекислий</a:t>
              </a:r>
              <a:r>
                <a:rPr lang="ru-RU" sz="1600" b="1" u="sng" dirty="0" smtClean="0"/>
                <a:t> газ</a:t>
              </a:r>
              <a:endParaRPr lang="ru-RU" sz="1600" b="1" u="sng" dirty="0"/>
            </a:p>
          </p:txBody>
        </p:sp>
      </p:grpSp>
      <p:sp>
        <p:nvSpPr>
          <p:cNvPr id="110" name="атмосфера"/>
          <p:cNvSpPr/>
          <p:nvPr/>
        </p:nvSpPr>
        <p:spPr>
          <a:xfrm>
            <a:off x="6912260" y="1597360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атмосфера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64" name="кислород пирог"/>
          <p:cNvGrpSpPr/>
          <p:nvPr/>
        </p:nvGrpSpPr>
        <p:grpSpPr>
          <a:xfrm>
            <a:off x="2195612" y="571855"/>
            <a:ext cx="4660773" cy="4651485"/>
            <a:chOff x="2195612" y="571855"/>
            <a:chExt cx="4660773" cy="4651485"/>
          </a:xfrm>
        </p:grpSpPr>
        <p:sp>
          <p:nvSpPr>
            <p:cNvPr id="100" name="кислород Пирог"/>
            <p:cNvSpPr/>
            <p:nvPr/>
          </p:nvSpPr>
          <p:spPr>
            <a:xfrm rot="12408907">
              <a:off x="2195612" y="571855"/>
              <a:ext cx="4660773" cy="4651485"/>
            </a:xfrm>
            <a:prstGeom prst="pie">
              <a:avLst>
                <a:gd name="adj1" fmla="val 20471998"/>
                <a:gd name="adj2" fmla="val 33535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311860" y="1686208"/>
              <a:ext cx="9001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</a:rPr>
                <a:t>21 %</a:t>
              </a:r>
              <a:endParaRPr lang="ru-RU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триг кислород"/>
          <p:cNvGrpSpPr/>
          <p:nvPr/>
        </p:nvGrpSpPr>
        <p:grpSpPr>
          <a:xfrm>
            <a:off x="814853" y="625252"/>
            <a:ext cx="2460666" cy="738794"/>
            <a:chOff x="814853" y="936191"/>
            <a:chExt cx="2460666" cy="738794"/>
          </a:xfrm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</p:grpSpPr>
        <p:grpSp>
          <p:nvGrpSpPr>
            <p:cNvPr id="89" name="Группа 88"/>
            <p:cNvGrpSpPr/>
            <p:nvPr/>
          </p:nvGrpSpPr>
          <p:grpSpPr>
            <a:xfrm rot="1522274">
              <a:off x="814853" y="1012464"/>
              <a:ext cx="2460666" cy="662521"/>
              <a:chOff x="181437" y="4004110"/>
              <a:chExt cx="2460666" cy="662521"/>
            </a:xfrm>
          </p:grpSpPr>
          <p:sp>
            <p:nvSpPr>
              <p:cNvPr id="90" name="Цилиндр 89"/>
              <p:cNvSpPr/>
              <p:nvPr/>
            </p:nvSpPr>
            <p:spPr>
              <a:xfrm rot="4756973">
                <a:off x="626015" y="3559532"/>
                <a:ext cx="662521" cy="1551677"/>
              </a:xfrm>
              <a:prstGeom prst="can">
                <a:avLst>
                  <a:gd name="adj" fmla="val 35213"/>
                </a:avLst>
              </a:prstGeom>
              <a:solidFill>
                <a:srgbClr val="FF0000">
                  <a:alpha val="25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Стрелка углом 90"/>
              <p:cNvSpPr/>
              <p:nvPr/>
            </p:nvSpPr>
            <p:spPr>
              <a:xfrm rot="2720845">
                <a:off x="1664261" y="4067009"/>
                <a:ext cx="336617" cy="324036"/>
              </a:xfrm>
              <a:prstGeom prst="bentArrow">
                <a:avLst>
                  <a:gd name="adj1" fmla="val 19625"/>
                  <a:gd name="adj2" fmla="val 12010"/>
                  <a:gd name="adj3" fmla="val 0"/>
                  <a:gd name="adj4" fmla="val 4554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prstMaterial="metal"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Стрелка углом 91"/>
              <p:cNvSpPr/>
              <p:nvPr/>
            </p:nvSpPr>
            <p:spPr>
              <a:xfrm rot="13158974">
                <a:off x="2305486" y="4172943"/>
                <a:ext cx="336617" cy="324036"/>
              </a:xfrm>
              <a:prstGeom prst="bentArrow">
                <a:avLst>
                  <a:gd name="adj1" fmla="val 19625"/>
                  <a:gd name="adj2" fmla="val 12010"/>
                  <a:gd name="adj3" fmla="val 0"/>
                  <a:gd name="adj4" fmla="val 4554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prstMaterial="metal"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3" name="Группа 53"/>
              <p:cNvGrpSpPr/>
              <p:nvPr/>
            </p:nvGrpSpPr>
            <p:grpSpPr>
              <a:xfrm>
                <a:off x="1868139" y="4032717"/>
                <a:ext cx="504056" cy="504056"/>
                <a:chOff x="1976151" y="3857031"/>
                <a:chExt cx="504056" cy="504056"/>
              </a:xfrm>
            </p:grpSpPr>
            <p:grpSp>
              <p:nvGrpSpPr>
                <p:cNvPr id="94" name="Группа 39"/>
                <p:cNvGrpSpPr/>
                <p:nvPr/>
              </p:nvGrpSpPr>
              <p:grpSpPr>
                <a:xfrm>
                  <a:off x="1976151" y="3857031"/>
                  <a:ext cx="504056" cy="504056"/>
                  <a:chOff x="1976151" y="3857031"/>
                  <a:chExt cx="504056" cy="504056"/>
                </a:xfrm>
              </p:grpSpPr>
              <p:sp>
                <p:nvSpPr>
                  <p:cNvPr id="97" name="Овал 96"/>
                  <p:cNvSpPr/>
                  <p:nvPr/>
                </p:nvSpPr>
                <p:spPr>
                  <a:xfrm>
                    <a:off x="2012155" y="3887369"/>
                    <a:ext cx="432048" cy="43204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Кольцо 97"/>
                  <p:cNvSpPr/>
                  <p:nvPr/>
                </p:nvSpPr>
                <p:spPr>
                  <a:xfrm>
                    <a:off x="1976151" y="3857031"/>
                    <a:ext cx="504056" cy="504056"/>
                  </a:xfrm>
                  <a:prstGeom prst="donut">
                    <a:avLst>
                      <a:gd name="adj" fmla="val 17744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balanced" dir="t">
                      <a:rot lat="0" lon="0" rev="8700000"/>
                    </a:lightRig>
                  </a:scene3d>
                  <a:sp3d prstMaterial="metal">
                    <a:bevelT w="1905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95" name="Стрелка вверх 94"/>
                <p:cNvSpPr/>
                <p:nvPr/>
              </p:nvSpPr>
              <p:spPr>
                <a:xfrm rot="1379591">
                  <a:off x="2214540" y="3978929"/>
                  <a:ext cx="72008" cy="144016"/>
                </a:xfrm>
                <a:prstGeom prst="upArrow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 prstMaterial="metal"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6" name="Овал 95"/>
                <p:cNvSpPr/>
                <p:nvPr/>
              </p:nvSpPr>
              <p:spPr>
                <a:xfrm>
                  <a:off x="2186368" y="4078597"/>
                  <a:ext cx="72009" cy="7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 prstMaterial="metal"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9" name="TextBox 138"/>
            <p:cNvSpPr txBox="1"/>
            <p:nvPr/>
          </p:nvSpPr>
          <p:spPr>
            <a:xfrm rot="939301">
              <a:off x="924855" y="936191"/>
              <a:ext cx="13067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u="sng" dirty="0" err="1" smtClean="0"/>
                <a:t>кисень</a:t>
              </a:r>
              <a:endParaRPr lang="ru-RU" b="1" u="sng" dirty="0"/>
            </a:p>
          </p:txBody>
        </p:sp>
      </p:grpSp>
      <p:grpSp>
        <p:nvGrpSpPr>
          <p:cNvPr id="143" name="триг азот"/>
          <p:cNvGrpSpPr/>
          <p:nvPr/>
        </p:nvGrpSpPr>
        <p:grpSpPr>
          <a:xfrm>
            <a:off x="6262245" y="3861987"/>
            <a:ext cx="2551901" cy="788899"/>
            <a:chOff x="6262245" y="3861987"/>
            <a:chExt cx="2551901" cy="788899"/>
          </a:xfrm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</p:grpSpPr>
        <p:grpSp>
          <p:nvGrpSpPr>
            <p:cNvPr id="128" name="Группа 127"/>
            <p:cNvGrpSpPr/>
            <p:nvPr/>
          </p:nvGrpSpPr>
          <p:grpSpPr>
            <a:xfrm rot="12755813">
              <a:off x="6262245" y="3861987"/>
              <a:ext cx="2551901" cy="769636"/>
              <a:chOff x="181437" y="3896995"/>
              <a:chExt cx="2551901" cy="769636"/>
            </a:xfrm>
          </p:grpSpPr>
          <p:sp>
            <p:nvSpPr>
              <p:cNvPr id="129" name="Цилиндр 128"/>
              <p:cNvSpPr/>
              <p:nvPr/>
            </p:nvSpPr>
            <p:spPr>
              <a:xfrm rot="4756973">
                <a:off x="626015" y="3559532"/>
                <a:ext cx="662521" cy="1551677"/>
              </a:xfrm>
              <a:prstGeom prst="can">
                <a:avLst>
                  <a:gd name="adj" fmla="val 35213"/>
                </a:avLst>
              </a:prstGeom>
              <a:solidFill>
                <a:schemeClr val="tx2">
                  <a:lumMod val="60000"/>
                  <a:lumOff val="40000"/>
                  <a:alpha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Стрелка углом 129"/>
              <p:cNvSpPr/>
              <p:nvPr/>
            </p:nvSpPr>
            <p:spPr>
              <a:xfrm rot="1246755">
                <a:off x="1650898" y="3977478"/>
                <a:ext cx="336617" cy="324036"/>
              </a:xfrm>
              <a:prstGeom prst="bentArrow">
                <a:avLst>
                  <a:gd name="adj1" fmla="val 19625"/>
                  <a:gd name="adj2" fmla="val 12010"/>
                  <a:gd name="adj3" fmla="val 0"/>
                  <a:gd name="adj4" fmla="val 4554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prstMaterial="metal"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Стрелка углом 130"/>
              <p:cNvSpPr/>
              <p:nvPr/>
            </p:nvSpPr>
            <p:spPr>
              <a:xfrm rot="12587453">
                <a:off x="2396721" y="3965261"/>
                <a:ext cx="336617" cy="367799"/>
              </a:xfrm>
              <a:prstGeom prst="bentArrow">
                <a:avLst>
                  <a:gd name="adj1" fmla="val 19625"/>
                  <a:gd name="adj2" fmla="val 12010"/>
                  <a:gd name="adj3" fmla="val 0"/>
                  <a:gd name="adj4" fmla="val 4554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prstMaterial="metal"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2" name="Группа 53"/>
              <p:cNvGrpSpPr/>
              <p:nvPr/>
            </p:nvGrpSpPr>
            <p:grpSpPr>
              <a:xfrm>
                <a:off x="1929950" y="3896995"/>
                <a:ext cx="504056" cy="504056"/>
                <a:chOff x="2037962" y="3721309"/>
                <a:chExt cx="504056" cy="504056"/>
              </a:xfrm>
            </p:grpSpPr>
            <p:grpSp>
              <p:nvGrpSpPr>
                <p:cNvPr id="133" name="Группа 39"/>
                <p:cNvGrpSpPr/>
                <p:nvPr/>
              </p:nvGrpSpPr>
              <p:grpSpPr>
                <a:xfrm>
                  <a:off x="2037962" y="3721309"/>
                  <a:ext cx="504056" cy="504056"/>
                  <a:chOff x="2037962" y="3721309"/>
                  <a:chExt cx="504056" cy="504056"/>
                </a:xfrm>
              </p:grpSpPr>
              <p:sp>
                <p:nvSpPr>
                  <p:cNvPr id="136" name="Овал 135"/>
                  <p:cNvSpPr/>
                  <p:nvPr/>
                </p:nvSpPr>
                <p:spPr>
                  <a:xfrm>
                    <a:off x="2073967" y="3751647"/>
                    <a:ext cx="432048" cy="43204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37" name="Кольцо 136"/>
                  <p:cNvSpPr/>
                  <p:nvPr/>
                </p:nvSpPr>
                <p:spPr>
                  <a:xfrm>
                    <a:off x="2037962" y="3721309"/>
                    <a:ext cx="504056" cy="504056"/>
                  </a:xfrm>
                  <a:prstGeom prst="donut">
                    <a:avLst>
                      <a:gd name="adj" fmla="val 17744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balanced" dir="t">
                      <a:rot lat="0" lon="0" rev="8700000"/>
                    </a:lightRig>
                  </a:scene3d>
                  <a:sp3d prstMaterial="metal">
                    <a:bevelT w="1905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34" name="Стрелка вверх 133"/>
                <p:cNvSpPr/>
                <p:nvPr/>
              </p:nvSpPr>
              <p:spPr>
                <a:xfrm rot="1379591">
                  <a:off x="2276351" y="3843207"/>
                  <a:ext cx="72008" cy="144016"/>
                </a:xfrm>
                <a:prstGeom prst="upArrow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 prstMaterial="metal"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5" name="Овал 134"/>
                <p:cNvSpPr/>
                <p:nvPr/>
              </p:nvSpPr>
              <p:spPr>
                <a:xfrm>
                  <a:off x="2248179" y="3942874"/>
                  <a:ext cx="72009" cy="720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 prstMaterial="metal"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42" name="TextBox 141"/>
            <p:cNvSpPr txBox="1"/>
            <p:nvPr/>
          </p:nvSpPr>
          <p:spPr>
            <a:xfrm rot="1323490">
              <a:off x="7352588" y="4281554"/>
              <a:ext cx="13067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u="sng" dirty="0" smtClean="0"/>
                <a:t>азот</a:t>
              </a:r>
              <a:endParaRPr lang="ru-RU" b="1" u="sng" dirty="0"/>
            </a:p>
          </p:txBody>
        </p:sp>
      </p:grpSp>
      <p:grpSp>
        <p:nvGrpSpPr>
          <p:cNvPr id="167" name="остальные газы"/>
          <p:cNvGrpSpPr/>
          <p:nvPr/>
        </p:nvGrpSpPr>
        <p:grpSpPr>
          <a:xfrm>
            <a:off x="22854" y="1430114"/>
            <a:ext cx="2316898" cy="1319374"/>
            <a:chOff x="22854" y="1430114"/>
            <a:chExt cx="2316898" cy="1319374"/>
          </a:xfrm>
        </p:grpSpPr>
        <p:sp>
          <p:nvSpPr>
            <p:cNvPr id="154" name="TextBox 153"/>
            <p:cNvSpPr txBox="1"/>
            <p:nvPr/>
          </p:nvSpPr>
          <p:spPr>
            <a:xfrm>
              <a:off x="22854" y="1430114"/>
              <a:ext cx="17276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err="1" smtClean="0"/>
                <a:t>водень</a:t>
              </a:r>
              <a:r>
                <a:rPr lang="ru-RU" b="1" dirty="0" smtClean="0"/>
                <a:t>, </a:t>
              </a:r>
              <a:r>
                <a:rPr lang="ru-RU" b="1" dirty="0" err="1" smtClean="0"/>
                <a:t>водяна</a:t>
              </a:r>
              <a:r>
                <a:rPr lang="ru-RU" b="1" dirty="0" smtClean="0"/>
                <a:t> пара, </a:t>
              </a:r>
              <a:r>
                <a:rPr lang="ru-RU" b="1" u="sng" dirty="0" err="1" smtClean="0"/>
                <a:t>інертні</a:t>
              </a:r>
              <a:r>
                <a:rPr lang="ru-RU" b="1" u="sng" dirty="0" smtClean="0"/>
                <a:t> </a:t>
              </a:r>
              <a:r>
                <a:rPr lang="ru-RU" b="1" u="sng" dirty="0" err="1" smtClean="0"/>
                <a:t>газі</a:t>
              </a:r>
              <a:endParaRPr lang="ru-RU" b="1" u="sng" dirty="0"/>
            </a:p>
          </p:txBody>
        </p:sp>
        <p:cxnSp>
          <p:nvCxnSpPr>
            <p:cNvPr id="155" name="Прямая соединительная линия 154"/>
            <p:cNvCxnSpPr/>
            <p:nvPr/>
          </p:nvCxnSpPr>
          <p:spPr>
            <a:xfrm>
              <a:off x="1583668" y="2270550"/>
              <a:ext cx="756084" cy="4789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гиперссылка назад к атмосфере">
            <a:hlinkClick r:id="rId5" action="ppaction://hlinksldjump"/>
          </p:cNvPr>
          <p:cNvSpPr/>
          <p:nvPr/>
        </p:nvSpPr>
        <p:spPr>
          <a:xfrm>
            <a:off x="5436096" y="4801716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</p:childTnLst>
        </p:cTn>
      </p:par>
    </p:tnLst>
    <p:bldLst>
      <p:bldP spid="22" grpId="0" animBg="1"/>
      <p:bldP spid="88" grpId="0" animBg="1"/>
      <p:bldP spid="88" grpId="1" animBg="1"/>
      <p:bldP spid="102" grpId="0" animBg="1"/>
      <p:bldP spid="102" grpId="1" animBg="1"/>
      <p:bldP spid="117" grpId="0" animBg="1"/>
      <p:bldP spid="117" grpId="1" animBg="1"/>
      <p:bldP spid="1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7524" y="901409"/>
            <a:ext cx="4176464" cy="303621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5400000" sx="105000" sy="10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err="1" smtClean="0">
                <a:solidFill>
                  <a:schemeClr val="tx1"/>
                </a:solidFill>
              </a:rPr>
              <a:t>Презентація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розповідає</a:t>
            </a:r>
            <a:r>
              <a:rPr lang="ru-RU" sz="1600" dirty="0">
                <a:solidFill>
                  <a:schemeClr val="tx1"/>
                </a:solidFill>
              </a:rPr>
              <a:t> про </a:t>
            </a:r>
            <a:r>
              <a:rPr lang="ru-RU" sz="1600" dirty="0" err="1">
                <a:solidFill>
                  <a:schemeClr val="tx1"/>
                </a:solidFill>
              </a:rPr>
              <a:t>будову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планети</a:t>
            </a:r>
            <a:r>
              <a:rPr lang="ru-RU" sz="1600" dirty="0">
                <a:solidFill>
                  <a:schemeClr val="tx1"/>
                </a:solidFill>
              </a:rPr>
              <a:t> Земля, про </a:t>
            </a:r>
            <a:r>
              <a:rPr lang="ru-RU" sz="1600" dirty="0" err="1">
                <a:solidFill>
                  <a:schemeClr val="tx1"/>
                </a:solidFill>
              </a:rPr>
              <a:t>її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внутрішні</a:t>
            </a:r>
            <a:r>
              <a:rPr lang="ru-RU" sz="1600" dirty="0" smtClean="0">
                <a:solidFill>
                  <a:schemeClr val="tx1"/>
                </a:solidFill>
              </a:rPr>
              <a:t> й </a:t>
            </a:r>
            <a:r>
              <a:rPr lang="ru-RU" sz="1600" dirty="0" err="1" smtClean="0">
                <a:solidFill>
                  <a:schemeClr val="tx1"/>
                </a:solidFill>
              </a:rPr>
              <a:t>зовнішні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оболонки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dirty="0" err="1">
                <a:solidFill>
                  <a:schemeClr val="tx1"/>
                </a:solidFill>
              </a:rPr>
              <a:t>Презентація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інтерактивна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</a:rPr>
              <a:t>управління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здійснюється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за </a:t>
            </a:r>
            <a:r>
              <a:rPr lang="ru-RU" sz="1600" dirty="0" err="1">
                <a:solidFill>
                  <a:schemeClr val="tx1"/>
                </a:solidFill>
              </a:rPr>
              <a:t>допомогою</a:t>
            </a:r>
            <a:r>
              <a:rPr lang="ru-RU" sz="1600" dirty="0">
                <a:solidFill>
                  <a:schemeClr val="tx1"/>
                </a:solidFill>
              </a:rPr>
              <a:t> кнопок.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При </a:t>
            </a:r>
            <a:r>
              <a:rPr lang="ru-RU" sz="1600" dirty="0" err="1">
                <a:solidFill>
                  <a:schemeClr val="tx1"/>
                </a:solidFill>
              </a:rPr>
              <a:t>натисканні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 smtClean="0">
                <a:solidFill>
                  <a:schemeClr val="tx1"/>
                </a:solidFill>
              </a:rPr>
              <a:t>підкреслені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терміни</a:t>
            </a:r>
            <a:r>
              <a:rPr lang="ru-RU" sz="1600" dirty="0" smtClean="0">
                <a:solidFill>
                  <a:schemeClr val="tx1"/>
                </a:solidFill>
              </a:rPr>
              <a:t>, </a:t>
            </a:r>
            <a:r>
              <a:rPr lang="ru-RU" sz="1600" dirty="0" err="1">
                <a:solidFill>
                  <a:schemeClr val="tx1"/>
                </a:solidFill>
              </a:rPr>
              <a:t>можна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отримати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більш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детальну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інформацію</a:t>
            </a:r>
            <a:r>
              <a:rPr lang="ru-RU" sz="1600" dirty="0" smtClean="0">
                <a:solidFill>
                  <a:schemeClr val="tx1"/>
                </a:solidFill>
              </a:rPr>
              <a:t> про них</a:t>
            </a:r>
            <a:r>
              <a:rPr lang="ru-RU" sz="1600" dirty="0" smtClean="0">
                <a:solidFill>
                  <a:schemeClr val="tx1"/>
                </a:solidFill>
              </a:rPr>
              <a:t>. При </a:t>
            </a:r>
            <a:r>
              <a:rPr lang="ru-RU" sz="1600" dirty="0" err="1" smtClean="0">
                <a:solidFill>
                  <a:schemeClr val="tx1"/>
                </a:solidFill>
              </a:rPr>
              <a:t>натисканні</a:t>
            </a:r>
            <a:r>
              <a:rPr lang="ru-RU" sz="1600" dirty="0" smtClean="0">
                <a:solidFill>
                  <a:schemeClr val="tx1"/>
                </a:solidFill>
              </a:rPr>
              <a:t> на лупу, </a:t>
            </a:r>
            <a:r>
              <a:rPr lang="ru-RU" sz="1600" dirty="0" err="1" smtClean="0">
                <a:solidFill>
                  <a:schemeClr val="tx1"/>
                </a:solidFill>
              </a:rPr>
              <a:t>розміщену</a:t>
            </a:r>
            <a:r>
              <a:rPr lang="ru-RU" sz="1600" dirty="0" smtClean="0">
                <a:solidFill>
                  <a:schemeClr val="tx1"/>
                </a:solidFill>
              </a:rPr>
              <a:t> на </a:t>
            </a:r>
            <a:r>
              <a:rPr lang="ru-RU" sz="1600" dirty="0" err="1" smtClean="0">
                <a:solidFill>
                  <a:schemeClr val="tx1"/>
                </a:solidFill>
              </a:rPr>
              <a:t>малюнку</a:t>
            </a:r>
            <a:r>
              <a:rPr lang="ru-RU" sz="1600" dirty="0" smtClean="0">
                <a:solidFill>
                  <a:schemeClr val="tx1"/>
                </a:solidFill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</a:rPr>
              <a:t>можна</a:t>
            </a:r>
            <a:r>
              <a:rPr lang="ru-RU" sz="1600" dirty="0" smtClean="0">
                <a:solidFill>
                  <a:schemeClr val="tx1"/>
                </a:solidFill>
              </a:rPr>
              <a:t>   </a:t>
            </a:r>
            <a:r>
              <a:rPr lang="ru-RU" sz="1600" dirty="0" err="1" smtClean="0">
                <a:solidFill>
                  <a:schemeClr val="tx1"/>
                </a:solidFill>
              </a:rPr>
              <a:t>збільшити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його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 rot="463736">
            <a:off x="8420872" y="691342"/>
            <a:ext cx="367154" cy="3719912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190500" dist="38100" dir="5400000" sx="105000" sy="10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654123">
            <a:off x="7300046" y="732036"/>
            <a:ext cx="268544" cy="1080489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190500" dist="38100" dir="5400000" sx="105000" sy="10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66928" y="1597360"/>
            <a:ext cx="2946148" cy="68407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5400000" sx="105000" sy="10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Кнопка, яка </a:t>
            </a:r>
            <a:r>
              <a:rPr lang="ru-RU" sz="1600" dirty="0" err="1" smtClean="0">
                <a:solidFill>
                  <a:schemeClr val="tx1"/>
                </a:solidFill>
              </a:rPr>
              <a:t>відправляє</a:t>
            </a:r>
            <a:r>
              <a:rPr lang="ru-RU" sz="1600" dirty="0" smtClean="0">
                <a:solidFill>
                  <a:schemeClr val="tx1"/>
                </a:solidFill>
              </a:rPr>
              <a:t> до </a:t>
            </a:r>
            <a:r>
              <a:rPr lang="ru-RU" sz="1600" dirty="0" err="1" smtClean="0">
                <a:solidFill>
                  <a:schemeClr val="tx1"/>
                </a:solidFill>
              </a:rPr>
              <a:t>даної</a:t>
            </a:r>
            <a:r>
              <a:rPr lang="ru-RU" sz="1600" dirty="0" smtClean="0">
                <a:solidFill>
                  <a:schemeClr val="tx1"/>
                </a:solidFill>
              </a:rPr>
              <a:t>  </a:t>
            </a:r>
            <a:r>
              <a:rPr lang="ru-RU" sz="1600" dirty="0" err="1" smtClean="0">
                <a:solidFill>
                  <a:schemeClr val="tx1"/>
                </a:solidFill>
              </a:rPr>
              <a:t>навигації-інструкції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32756" y="4301660"/>
            <a:ext cx="3987716" cy="60806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5400000" sx="105000" sy="10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Кнопка, яка </a:t>
            </a:r>
            <a:r>
              <a:rPr lang="ru-RU" sz="1600" dirty="0" err="1" smtClean="0">
                <a:solidFill>
                  <a:schemeClr val="tx1"/>
                </a:solidFill>
              </a:rPr>
              <a:t>завершує</a:t>
            </a:r>
            <a:r>
              <a:rPr lang="ru-RU" sz="1600" dirty="0" smtClean="0">
                <a:solidFill>
                  <a:schemeClr val="tx1"/>
                </a:solidFill>
              </a:rPr>
              <a:t> показ </a:t>
            </a:r>
            <a:r>
              <a:rPr lang="ru-RU" sz="1600" dirty="0" err="1" smtClean="0">
                <a:solidFill>
                  <a:schemeClr val="tx1"/>
                </a:solidFill>
              </a:rPr>
              <a:t>слайдів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5596" y="13184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/>
            <a:r>
              <a:rPr lang="ru-RU" sz="22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Навігація</a:t>
            </a:r>
            <a:r>
              <a:rPr lang="ru-RU" sz="2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по </a:t>
            </a:r>
            <a:r>
              <a:rPr lang="ru-RU" sz="22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презентації</a:t>
            </a:r>
            <a:endParaRPr lang="ru-RU" sz="2200" b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інформація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про правила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роботи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с презентацией)</a:t>
            </a:r>
            <a:endParaRPr lang="ru-RU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лупа атмосфера" descr="лупа.em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04977">
            <a:off x="3986214" y="2943921"/>
            <a:ext cx="590891" cy="494303"/>
          </a:xfrm>
          <a:prstGeom prst="rect">
            <a:avLst/>
          </a:prstGeom>
          <a:effectLst>
            <a:outerShdw blurRad="88900" dist="38100" dir="5400000" sx="104000" sy="104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1583668" y="5162917"/>
            <a:ext cx="6120680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/>
            <a:r>
              <a:rPr lang="ru-RU" sz="2200" b="1" u="sng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Приємного</a:t>
            </a:r>
            <a:r>
              <a:rPr lang="ru-RU" sz="2200" b="1" u="sng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перегляду!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596" y="13184"/>
            <a:ext cx="6120680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/>
            <a:r>
              <a:rPr lang="uk-UA" sz="2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Список використаних джерел</a:t>
            </a:r>
            <a:endParaRPr lang="ru-RU" sz="2200" b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428608"/>
            <a:ext cx="85011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/>
              <a:t>1.     </a:t>
            </a:r>
            <a:r>
              <a:rPr lang="ru-RU" dirty="0" err="1" smtClean="0"/>
              <a:t>Пестушко</a:t>
            </a:r>
            <a:r>
              <a:rPr lang="ru-RU" dirty="0" smtClean="0"/>
              <a:t> </a:t>
            </a:r>
            <a:r>
              <a:rPr lang="ru-RU" dirty="0" smtClean="0"/>
              <a:t>В.Ю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</a:p>
          <a:p>
            <a:pPr marL="342900" indent="-342900"/>
            <a:r>
              <a:rPr lang="en-US" dirty="0" smtClean="0"/>
              <a:t> </a:t>
            </a:r>
            <a:r>
              <a:rPr lang="en-US" dirty="0" smtClean="0"/>
              <a:t>      </a:t>
            </a:r>
            <a:r>
              <a:rPr lang="ru-RU" dirty="0" smtClean="0"/>
              <a:t> </a:t>
            </a:r>
            <a:r>
              <a:rPr lang="ru-RU" dirty="0" err="1" smtClean="0"/>
              <a:t>Географія</a:t>
            </a:r>
            <a:r>
              <a:rPr lang="ru-RU" dirty="0" smtClean="0"/>
              <a:t> : </a:t>
            </a:r>
            <a:r>
              <a:rPr lang="ru-RU" dirty="0" err="1" smtClean="0"/>
              <a:t>підруч</a:t>
            </a:r>
            <a:r>
              <a:rPr lang="ru-RU" dirty="0" smtClean="0"/>
              <a:t>. для 6-го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 err="1" smtClean="0"/>
              <a:t>загальноосвіт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err="1" smtClean="0"/>
              <a:t>навч</a:t>
            </a:r>
            <a:r>
              <a:rPr lang="ru-RU" dirty="0" smtClean="0"/>
              <a:t>. </a:t>
            </a:r>
            <a:r>
              <a:rPr lang="ru-RU" dirty="0" err="1" smtClean="0"/>
              <a:t>закл</a:t>
            </a:r>
            <a:r>
              <a:rPr lang="ru-RU" dirty="0" smtClean="0"/>
              <a:t>. / В.Ю. </a:t>
            </a:r>
            <a:r>
              <a:rPr lang="ru-RU" dirty="0" err="1" smtClean="0"/>
              <a:t>Пестушко</a:t>
            </a:r>
            <a:r>
              <a:rPr lang="ru-RU" dirty="0" smtClean="0"/>
              <a:t>, Г.Ш. Уварова. — К. : Генеза, 2014. — 256 с</a:t>
            </a:r>
            <a:r>
              <a:rPr lang="ru-RU" dirty="0" smtClean="0"/>
              <a:t>.</a:t>
            </a:r>
            <a:endParaRPr lang="en-US" dirty="0" smtClean="0"/>
          </a:p>
          <a:p>
            <a:pPr marL="342900" indent="-342900"/>
            <a:r>
              <a:rPr lang="en-US" b="1" dirty="0" smtClean="0"/>
              <a:t>2</a:t>
            </a:r>
            <a:r>
              <a:rPr lang="en-US" dirty="0" smtClean="0"/>
              <a:t>.URL:earch?sxsrf=ALeKk02TKMKWgCiM3_etnapvBN9h6RXMDQ:1614192814078&amp;source=</a:t>
            </a:r>
            <a:r>
              <a:rPr lang="en-US" dirty="0" err="1" smtClean="0"/>
              <a:t>univ&amp;tbm</a:t>
            </a:r>
            <a:r>
              <a:rPr lang="en-US" dirty="0" smtClean="0"/>
              <a:t>=</a:t>
            </a:r>
            <a:r>
              <a:rPr lang="en-US" dirty="0" err="1" smtClean="0"/>
              <a:t>isch&amp;q</a:t>
            </a:r>
            <a:r>
              <a:rPr lang="en-US" dirty="0" smtClean="0"/>
              <a:t>=</a:t>
            </a:r>
            <a:r>
              <a:rPr lang="uk-UA" dirty="0" err="1" smtClean="0"/>
              <a:t>планета+земля+фото</a:t>
            </a:r>
            <a:r>
              <a:rPr lang="uk-UA" dirty="0" smtClean="0"/>
              <a:t>&amp;</a:t>
            </a:r>
            <a:r>
              <a:rPr lang="en-US" dirty="0" err="1" smtClean="0"/>
              <a:t>sa</a:t>
            </a:r>
            <a:r>
              <a:rPr lang="en-US" dirty="0" smtClean="0"/>
              <a:t>=</a:t>
            </a:r>
            <a:r>
              <a:rPr lang="en-US" dirty="0" err="1" smtClean="0"/>
              <a:t>X&amp;ved</a:t>
            </a:r>
            <a:r>
              <a:rPr lang="en-US" dirty="0" smtClean="0"/>
              <a:t>=2ahUKEwjMt6DqmIPvAhXl_CoKHTjpBTcQjJkEegQIARAB&amp;biw=1366&amp;bih=600</a:t>
            </a:r>
          </a:p>
          <a:p>
            <a:r>
              <a:rPr lang="en-US" b="1" dirty="0" smtClean="0"/>
              <a:t>3.</a:t>
            </a:r>
            <a:r>
              <a:rPr lang="en-US" dirty="0" smtClean="0"/>
              <a:t>URL:search?q=</a:t>
            </a:r>
            <a:r>
              <a:rPr lang="ru-RU" dirty="0" err="1" smtClean="0"/>
              <a:t>будова+планети+земля+фото&amp;</a:t>
            </a:r>
            <a:r>
              <a:rPr lang="en-US" dirty="0" err="1" smtClean="0"/>
              <a:t>tbm</a:t>
            </a:r>
            <a:r>
              <a:rPr lang="en-US" dirty="0" smtClean="0"/>
              <a:t>=</a:t>
            </a:r>
            <a:r>
              <a:rPr lang="en-US" dirty="0" err="1" smtClean="0"/>
              <a:t>isch&amp;ved</a:t>
            </a:r>
            <a:r>
              <a:rPr lang="en-US" dirty="0" smtClean="0"/>
              <a:t>=2ahUKEwikofnvmIPvAh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WGtCoKHf5nDX0Q2-               </a:t>
            </a:r>
            <a:r>
              <a:rPr lang="en-US" dirty="0" err="1" smtClean="0"/>
              <a:t>cCegQIABAA&amp;oq</a:t>
            </a:r>
            <a:r>
              <a:rPr lang="en-US" dirty="0" smtClean="0"/>
              <a:t>=</a:t>
            </a:r>
            <a:r>
              <a:rPr lang="ru-RU" dirty="0" err="1" smtClean="0"/>
              <a:t>будова+планети+земля+фото&amp;</a:t>
            </a:r>
            <a:r>
              <a:rPr lang="en-US" dirty="0" err="1" smtClean="0"/>
              <a:t>gs_lcp</a:t>
            </a:r>
            <a:r>
              <a:rPr lang="en-US" dirty="0" smtClean="0"/>
              <a:t>=</a:t>
            </a:r>
            <a:r>
              <a:rPr lang="en-US" dirty="0" err="1" smtClean="0"/>
              <a:t>CgNpbWcQDDoICAAQCBAHEB</a:t>
            </a:r>
            <a:r>
              <a:rPr lang="en-US" dirty="0" smtClean="0"/>
              <a:t> </a:t>
            </a:r>
          </a:p>
          <a:p>
            <a:r>
              <a:rPr lang="en-US" dirty="0" smtClean="0"/>
              <a:t>5Qg8MnWJb4J2D7kChoAHAAeACAAZEBiAHWBpIBAzguMZgBAKABAaoBC2d3cy13aXotaW1nwAEB&amp;sclient=</a:t>
            </a:r>
            <a:r>
              <a:rPr lang="en-US" dirty="0" err="1" smtClean="0"/>
              <a:t>img&amp;ei</a:t>
            </a:r>
            <a:r>
              <a:rPr lang="en-US" dirty="0" smtClean="0"/>
              <a:t>=uqA2YKRchumqAf7PtegH&amp;bih=600&amp;biw=1366</a:t>
            </a:r>
          </a:p>
          <a:p>
            <a:pPr marL="342900" indent="-342900"/>
            <a:r>
              <a:rPr lang="en-US" b="1" dirty="0" smtClean="0"/>
              <a:t>4.</a:t>
            </a:r>
            <a:r>
              <a:rPr lang="en-US" dirty="0" smtClean="0"/>
              <a:t>URL:search?q=</a:t>
            </a:r>
            <a:r>
              <a:rPr lang="ru-RU" dirty="0" err="1" smtClean="0"/>
              <a:t>контурна+карта+півкуль+фото&amp;</a:t>
            </a:r>
            <a:r>
              <a:rPr lang="en-US" dirty="0" err="1" smtClean="0"/>
              <a:t>tbm</a:t>
            </a:r>
            <a:r>
              <a:rPr lang="en-US" dirty="0" smtClean="0"/>
              <a:t>=</a:t>
            </a:r>
            <a:r>
              <a:rPr lang="en-US" dirty="0" err="1" smtClean="0"/>
              <a:t>isch&amp;ved</a:t>
            </a:r>
            <a:r>
              <a:rPr lang="en-US" dirty="0" smtClean="0"/>
              <a:t>=2ahUKEwiygKCqm4PvAhUU6CoKHR7PA1wQ2-cCegQIABAA&amp;oq=</a:t>
            </a:r>
            <a:r>
              <a:rPr lang="ru-RU" dirty="0" err="1" smtClean="0"/>
              <a:t>контурна+карта+півкуль+фото&amp;</a:t>
            </a:r>
            <a:r>
              <a:rPr lang="en-US" dirty="0" err="1" smtClean="0"/>
              <a:t>gs_lcp</a:t>
            </a:r>
            <a:r>
              <a:rPr lang="en-US" dirty="0" smtClean="0"/>
              <a:t>=CgNpbWcQDDoECAAQQzoCCAA6BggAEAcQHjoECAAQGFC3thZYxJ8XYKTIF2gAcAB4AIABdYgBpxCSAQQxNi42mAEAoAEBqgELZ3dzLXdpei1pbWfAAQE&amp;sclient=</a:t>
            </a:r>
            <a:r>
              <a:rPr lang="en-US" dirty="0" err="1" smtClean="0"/>
              <a:t>img&amp;ei</a:t>
            </a:r>
            <a:r>
              <a:rPr lang="en-US" dirty="0" smtClean="0"/>
              <a:t>=TaM2YPKlCZTQqwGeno_gBQ&amp;bih=600&amp;biw=1366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advClick="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596" y="13184"/>
            <a:ext cx="6120680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/>
            <a:r>
              <a:rPr lang="uk-UA" sz="2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Список використаних джерел</a:t>
            </a:r>
            <a:endParaRPr lang="ru-RU" sz="2200" b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00046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dirty="0" smtClean="0"/>
              <a:t>.URL:search?q=</a:t>
            </a:r>
            <a:r>
              <a:rPr lang="ru-RU" dirty="0" err="1" smtClean="0"/>
              <a:t>будова+атмосфери+фото&amp;</a:t>
            </a:r>
            <a:r>
              <a:rPr lang="en-US" dirty="0" err="1" smtClean="0"/>
              <a:t>tbm</a:t>
            </a:r>
            <a:r>
              <a:rPr lang="en-US" dirty="0" smtClean="0"/>
              <a:t>=</a:t>
            </a:r>
            <a:r>
              <a:rPr lang="en-US" dirty="0" err="1" smtClean="0"/>
              <a:t>isch&amp;ved</a:t>
            </a:r>
            <a:r>
              <a:rPr lang="en-US" dirty="0" smtClean="0"/>
              <a:t>=2ahUKEwj405LjnIPvAhVll4sKHUXjArEQ2-cCegQIABAA&amp;oq=</a:t>
            </a:r>
            <a:r>
              <a:rPr lang="ru-RU" dirty="0" err="1" smtClean="0"/>
              <a:t>будова+атмосфери++фото&amp;</a:t>
            </a:r>
            <a:r>
              <a:rPr lang="en-US" dirty="0" err="1" smtClean="0"/>
              <a:t>gs_lcp</a:t>
            </a:r>
            <a:r>
              <a:rPr lang="en-US" dirty="0" smtClean="0"/>
              <a:t>=CgNpbWcQARgAMgQIABAYOgQIABBDOgYIABAHEB46AggAOggIABAIEAcQHjoGCAAQCBAeOgQIABAeUKetD1jR8g9gzYIQaABwAHgAgAFmiAHZC5IBBDE2LjGYAQCgAQGqAQtnd3Mtd2l6LWltZ8ABAQ&amp;sclient=</a:t>
            </a:r>
            <a:r>
              <a:rPr lang="en-US" dirty="0" err="1" smtClean="0"/>
              <a:t>img&amp;ei</a:t>
            </a:r>
            <a:r>
              <a:rPr lang="en-US" dirty="0" smtClean="0"/>
              <a:t>=0KQ2YPirN-WurgTFxouICw&amp;bih=600&amp;biw=1366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285996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6.</a:t>
            </a:r>
            <a:r>
              <a:rPr lang="en-US" dirty="0" smtClean="0"/>
              <a:t>URL:search?q=</a:t>
            </a:r>
            <a:r>
              <a:rPr lang="ru-RU" dirty="0" err="1" smtClean="0"/>
              <a:t>мінеальні+ресурси+фото&amp;</a:t>
            </a:r>
            <a:r>
              <a:rPr lang="en-US" dirty="0" err="1" smtClean="0"/>
              <a:t>tbm</a:t>
            </a:r>
            <a:r>
              <a:rPr lang="en-US" dirty="0" smtClean="0"/>
              <a:t>=</a:t>
            </a:r>
            <a:r>
              <a:rPr lang="en-US" dirty="0" err="1" smtClean="0"/>
              <a:t>isch&amp;ved</a:t>
            </a:r>
            <a:r>
              <a:rPr lang="en-US" dirty="0" smtClean="0"/>
              <a:t>=2ahUKEwj60IbhnYPvAhXSsSoKHaEqBTkQ2-cCegQIABAA&amp;oq=</a:t>
            </a:r>
            <a:r>
              <a:rPr lang="ru-RU" dirty="0" err="1" smtClean="0"/>
              <a:t>мінеальні+ресурси+фото&amp;</a:t>
            </a:r>
            <a:r>
              <a:rPr lang="en-US" dirty="0" err="1" smtClean="0"/>
              <a:t>gs_lcp</a:t>
            </a:r>
            <a:r>
              <a:rPr lang="en-US" dirty="0" smtClean="0"/>
              <a:t>=CgNpbWcQDDoECAAQQzoGCAAQBxAeOggIABAHEAUQHlDDzRhYxYwZYNClGWgAcAB4AIABuAGIAaMNkgEEMTMuNJgBAKABAaoBC2d3cy13aXotaW1nwAEB&amp;sclient=</a:t>
            </a:r>
            <a:r>
              <a:rPr lang="en-US" dirty="0" err="1" smtClean="0"/>
              <a:t>img&amp;ei</a:t>
            </a:r>
            <a:r>
              <a:rPr lang="en-US" dirty="0" smtClean="0"/>
              <a:t>=2KU2YPqEOtLjqgGh1ZTIAw&amp;bih=600&amp;biw=1366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3960674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</a:t>
            </a:r>
            <a:r>
              <a:rPr lang="en-US" dirty="0" smtClean="0"/>
              <a:t>.URL:search?q=</a:t>
            </a:r>
            <a:r>
              <a:rPr lang="ru-RU" dirty="0" err="1" smtClean="0"/>
              <a:t>газовий+склад+атмосфери+діаграма+фото&amp;</a:t>
            </a:r>
            <a:r>
              <a:rPr lang="en-US" dirty="0" err="1" smtClean="0"/>
              <a:t>tbm</a:t>
            </a:r>
            <a:r>
              <a:rPr lang="en-US" dirty="0" smtClean="0"/>
              <a:t>=</a:t>
            </a:r>
            <a:r>
              <a:rPr lang="en-US" dirty="0" err="1" smtClean="0"/>
              <a:t>isch&amp;ved</a:t>
            </a:r>
            <a:r>
              <a:rPr lang="en-US" dirty="0" smtClean="0"/>
              <a:t>=2ahUKEwiMta2nn4PvAhVTB3cKHeUfAFwQ2-cCegQIABAA&amp;oq=</a:t>
            </a:r>
            <a:r>
              <a:rPr lang="ru-RU" dirty="0" err="1" smtClean="0"/>
              <a:t>газовий+склад+атмосфери+діаграма+фото&amp;</a:t>
            </a:r>
            <a:r>
              <a:rPr lang="en-US" dirty="0" err="1" smtClean="0"/>
              <a:t>gs_lcp</a:t>
            </a:r>
            <a:r>
              <a:rPr lang="en-US" dirty="0" smtClean="0"/>
              <a:t>=CgNpbWcQDDoECAAQQzoGCAAQBxAeOgIIADoICAAQBxAFEB5QnMUbWMfOHGDC4xxoAHAAeACAAY8BiAHwFpIBBDI5LjOYAQCgAQGqAQtnd3Mtd2l6LWltZ8ABAQ&amp;sclient=</a:t>
            </a:r>
            <a:r>
              <a:rPr lang="en-US" dirty="0" err="1" smtClean="0"/>
              <a:t>img&amp;ei</a:t>
            </a:r>
            <a:r>
              <a:rPr lang="en-US" dirty="0" smtClean="0"/>
              <a:t>=eKc2YIyZMtOO3APlv4DgBQ&amp;bih=600&amp;biw=1366</a:t>
            </a:r>
            <a:endParaRPr lang="ru-RU" dirty="0"/>
          </a:p>
        </p:txBody>
      </p:sp>
    </p:spTree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0" name="чёрная дыра"/>
          <p:cNvGrpSpPr/>
          <p:nvPr/>
        </p:nvGrpSpPr>
        <p:grpSpPr>
          <a:xfrm>
            <a:off x="3155652" y="1358096"/>
            <a:ext cx="2880320" cy="3051315"/>
            <a:chOff x="3155652" y="1358096"/>
            <a:chExt cx="2880320" cy="3051315"/>
          </a:xfrm>
        </p:grpSpPr>
        <p:sp>
          <p:nvSpPr>
            <p:cNvPr id="96" name="ВНУТРЕННЕЕ ЯДРО"/>
            <p:cNvSpPr/>
            <p:nvPr/>
          </p:nvSpPr>
          <p:spPr>
            <a:xfrm>
              <a:off x="4096384" y="2425903"/>
              <a:ext cx="1008112" cy="972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7" name="МАНТИЯ"/>
            <p:cNvGrpSpPr/>
            <p:nvPr/>
          </p:nvGrpSpPr>
          <p:grpSpPr>
            <a:xfrm>
              <a:off x="3155652" y="1358096"/>
              <a:ext cx="2880320" cy="3051315"/>
              <a:chOff x="2816674" y="1447751"/>
              <a:chExt cx="2880320" cy="3051315"/>
            </a:xfrm>
            <a:solidFill>
              <a:schemeClr val="tx1"/>
            </a:solidFill>
          </p:grpSpPr>
          <p:sp>
            <p:nvSpPr>
              <p:cNvPr id="113" name="Арка 112"/>
              <p:cNvSpPr/>
              <p:nvPr/>
            </p:nvSpPr>
            <p:spPr>
              <a:xfrm rot="3558316">
                <a:off x="2917346" y="1793678"/>
                <a:ext cx="2880320" cy="2530456"/>
              </a:xfrm>
              <a:prstGeom prst="blockArc">
                <a:avLst>
                  <a:gd name="adj1" fmla="val 11664701"/>
                  <a:gd name="adj2" fmla="val 18297784"/>
                  <a:gd name="adj3" fmla="val 2953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Арка 113"/>
              <p:cNvSpPr/>
              <p:nvPr/>
            </p:nvSpPr>
            <p:spPr>
              <a:xfrm rot="17922447">
                <a:off x="2929975" y="1699104"/>
                <a:ext cx="2939461" cy="2436756"/>
              </a:xfrm>
              <a:prstGeom prst="blockArc">
                <a:avLst>
                  <a:gd name="adj1" fmla="val 12080714"/>
                  <a:gd name="adj2" fmla="val 18652457"/>
                  <a:gd name="adj3" fmla="val 2963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Арка 114"/>
              <p:cNvSpPr/>
              <p:nvPr/>
            </p:nvSpPr>
            <p:spPr>
              <a:xfrm rot="10800000">
                <a:off x="2816674" y="1617972"/>
                <a:ext cx="2880320" cy="2529139"/>
              </a:xfrm>
              <a:prstGeom prst="blockArc">
                <a:avLst>
                  <a:gd name="adj1" fmla="val 11465695"/>
                  <a:gd name="adj2" fmla="val 18882014"/>
                  <a:gd name="adj3" fmla="val 304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6" name="НАРУЖНОЕ ЯДРО"/>
            <p:cNvGrpSpPr/>
            <p:nvPr/>
          </p:nvGrpSpPr>
          <p:grpSpPr>
            <a:xfrm>
              <a:off x="3614834" y="1789745"/>
              <a:ext cx="2016224" cy="2211444"/>
              <a:chOff x="2959380" y="1600996"/>
              <a:chExt cx="2880320" cy="3022878"/>
            </a:xfrm>
            <a:solidFill>
              <a:schemeClr val="tx1"/>
            </a:solidFill>
          </p:grpSpPr>
          <p:sp>
            <p:nvSpPr>
              <p:cNvPr id="117" name="Арка 116"/>
              <p:cNvSpPr/>
              <p:nvPr/>
            </p:nvSpPr>
            <p:spPr>
              <a:xfrm rot="3385480">
                <a:off x="3138839" y="2038002"/>
                <a:ext cx="2880322" cy="2291421"/>
              </a:xfrm>
              <a:prstGeom prst="blockArc">
                <a:avLst>
                  <a:gd name="adj1" fmla="val 11705439"/>
                  <a:gd name="adj2" fmla="val 18333547"/>
                  <a:gd name="adj3" fmla="val 2905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Арка 117"/>
              <p:cNvSpPr/>
              <p:nvPr/>
            </p:nvSpPr>
            <p:spPr>
              <a:xfrm rot="17928903">
                <a:off x="3092430" y="1822719"/>
                <a:ext cx="2939464" cy="2496017"/>
              </a:xfrm>
              <a:prstGeom prst="blockArc">
                <a:avLst>
                  <a:gd name="adj1" fmla="val 12260692"/>
                  <a:gd name="adj2" fmla="val 18669430"/>
                  <a:gd name="adj3" fmla="val 2737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Арка 118"/>
              <p:cNvSpPr/>
              <p:nvPr/>
            </p:nvSpPr>
            <p:spPr>
              <a:xfrm rot="10800000">
                <a:off x="2959380" y="1776906"/>
                <a:ext cx="2880320" cy="2504218"/>
              </a:xfrm>
              <a:prstGeom prst="blockArc">
                <a:avLst>
                  <a:gd name="adj1" fmla="val 11326957"/>
                  <a:gd name="adj2" fmla="val 19006622"/>
                  <a:gd name="adj3" fmla="val 269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ВНУТРЕННЕЕ ЯДРО"/>
          <p:cNvSpPr/>
          <p:nvPr/>
        </p:nvSpPr>
        <p:spPr>
          <a:xfrm>
            <a:off x="4094070" y="2425452"/>
            <a:ext cx="1008112" cy="9721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МАНТИЯ"/>
          <p:cNvGrpSpPr/>
          <p:nvPr/>
        </p:nvGrpSpPr>
        <p:grpSpPr>
          <a:xfrm>
            <a:off x="3153338" y="1357645"/>
            <a:ext cx="2880320" cy="3051315"/>
            <a:chOff x="2816674" y="1447751"/>
            <a:chExt cx="2880320" cy="3051315"/>
          </a:xfrm>
        </p:grpSpPr>
        <p:sp>
          <p:nvSpPr>
            <p:cNvPr id="3" name="Арка 2"/>
            <p:cNvSpPr/>
            <p:nvPr/>
          </p:nvSpPr>
          <p:spPr>
            <a:xfrm rot="3558316">
              <a:off x="2917346" y="1793678"/>
              <a:ext cx="2880320" cy="2530456"/>
            </a:xfrm>
            <a:prstGeom prst="blockArc">
              <a:avLst>
                <a:gd name="adj1" fmla="val 11664701"/>
                <a:gd name="adj2" fmla="val 18297784"/>
                <a:gd name="adj3" fmla="val 29536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Арка 4"/>
            <p:cNvSpPr/>
            <p:nvPr/>
          </p:nvSpPr>
          <p:spPr>
            <a:xfrm rot="17922447">
              <a:off x="2929975" y="1699104"/>
              <a:ext cx="2939461" cy="2436756"/>
            </a:xfrm>
            <a:prstGeom prst="blockArc">
              <a:avLst>
                <a:gd name="adj1" fmla="val 12080714"/>
                <a:gd name="adj2" fmla="val 18652457"/>
                <a:gd name="adj3" fmla="val 29632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Арка 5"/>
            <p:cNvSpPr/>
            <p:nvPr/>
          </p:nvSpPr>
          <p:spPr>
            <a:xfrm rot="10800000">
              <a:off x="2816674" y="1617972"/>
              <a:ext cx="2880320" cy="2529139"/>
            </a:xfrm>
            <a:prstGeom prst="blockArc">
              <a:avLst>
                <a:gd name="adj1" fmla="val 11465695"/>
                <a:gd name="adj2" fmla="val 18882014"/>
                <a:gd name="adj3" fmla="val 30477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НАРУЖНОЕ ЯДРО"/>
          <p:cNvGrpSpPr/>
          <p:nvPr/>
        </p:nvGrpSpPr>
        <p:grpSpPr>
          <a:xfrm>
            <a:off x="3612520" y="1789294"/>
            <a:ext cx="2016224" cy="2211444"/>
            <a:chOff x="2959380" y="1600996"/>
            <a:chExt cx="2880320" cy="3022878"/>
          </a:xfrm>
          <a:solidFill>
            <a:schemeClr val="tx1"/>
          </a:solidFill>
        </p:grpSpPr>
        <p:sp>
          <p:nvSpPr>
            <p:cNvPr id="9" name="Арка 8"/>
            <p:cNvSpPr/>
            <p:nvPr/>
          </p:nvSpPr>
          <p:spPr>
            <a:xfrm rot="3385480">
              <a:off x="3138839" y="2038002"/>
              <a:ext cx="2880322" cy="2291421"/>
            </a:xfrm>
            <a:prstGeom prst="blockArc">
              <a:avLst>
                <a:gd name="adj1" fmla="val 11705439"/>
                <a:gd name="adj2" fmla="val 18333547"/>
                <a:gd name="adj3" fmla="val 29054"/>
              </a:avLst>
            </a:prstGeom>
            <a:blipFill>
              <a:blip r:embed="rId3" cstate="print">
                <a:lum contrast="92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7928903">
              <a:off x="3092430" y="1822719"/>
              <a:ext cx="2939464" cy="2496017"/>
            </a:xfrm>
            <a:prstGeom prst="blockArc">
              <a:avLst>
                <a:gd name="adj1" fmla="val 12260692"/>
                <a:gd name="adj2" fmla="val 18669430"/>
                <a:gd name="adj3" fmla="val 27376"/>
              </a:avLst>
            </a:prstGeom>
            <a:blipFill>
              <a:blip r:embed="rId3" cstate="print">
                <a:lum contrast="91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2959380" y="1776906"/>
              <a:ext cx="2880320" cy="2504218"/>
            </a:xfrm>
            <a:prstGeom prst="blockArc">
              <a:avLst>
                <a:gd name="adj1" fmla="val 11326957"/>
                <a:gd name="adj2" fmla="val 19006622"/>
                <a:gd name="adj3" fmla="val 26949"/>
              </a:avLst>
            </a:prstGeom>
            <a:blipFill>
              <a:blip r:embed="rId3" cstate="print">
                <a:lum contrast="91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ЛИТОСФЕРА"/>
          <p:cNvGrpSpPr/>
          <p:nvPr/>
        </p:nvGrpSpPr>
        <p:grpSpPr>
          <a:xfrm>
            <a:off x="3118840" y="1218959"/>
            <a:ext cx="3101958" cy="3140011"/>
            <a:chOff x="2788628" y="1309065"/>
            <a:chExt cx="3101958" cy="3140011"/>
          </a:xfrm>
        </p:grpSpPr>
        <p:grpSp>
          <p:nvGrpSpPr>
            <p:cNvPr id="17" name="Литосфера"/>
            <p:cNvGrpSpPr/>
            <p:nvPr/>
          </p:nvGrpSpPr>
          <p:grpSpPr>
            <a:xfrm>
              <a:off x="2788628" y="1309065"/>
              <a:ext cx="3101958" cy="3140011"/>
              <a:chOff x="2788628" y="1309065"/>
              <a:chExt cx="3101958" cy="3140011"/>
            </a:xfrm>
          </p:grpSpPr>
          <p:sp>
            <p:nvSpPr>
              <p:cNvPr id="12" name="Дуга 11"/>
              <p:cNvSpPr/>
              <p:nvPr/>
            </p:nvSpPr>
            <p:spPr>
              <a:xfrm rot="443741">
                <a:off x="2788628" y="1592666"/>
                <a:ext cx="2923730" cy="2805874"/>
              </a:xfrm>
              <a:prstGeom prst="arc">
                <a:avLst>
                  <a:gd name="adj1" fmla="val 14869409"/>
                  <a:gd name="adj2" fmla="val 292173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Дуга 13"/>
              <p:cNvSpPr/>
              <p:nvPr/>
            </p:nvSpPr>
            <p:spPr>
              <a:xfrm rot="7975506">
                <a:off x="2923454" y="1367993"/>
                <a:ext cx="2923730" cy="2805874"/>
              </a:xfrm>
              <a:prstGeom prst="arc">
                <a:avLst>
                  <a:gd name="adj1" fmla="val 14869409"/>
                  <a:gd name="adj2" fmla="val 170098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Дуга 14"/>
              <p:cNvSpPr/>
              <p:nvPr/>
            </p:nvSpPr>
            <p:spPr>
              <a:xfrm rot="14701211">
                <a:off x="3025784" y="1584274"/>
                <a:ext cx="2923730" cy="2805874"/>
              </a:xfrm>
              <a:prstGeom prst="arc">
                <a:avLst>
                  <a:gd name="adj1" fmla="val 15512070"/>
                  <a:gd name="adj2" fmla="val 170098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9" name="Прямая соединительная линия 18"/>
            <p:cNvCxnSpPr/>
            <p:nvPr/>
          </p:nvCxnSpPr>
          <p:spPr>
            <a:xfrm rot="16200000" flipV="1">
              <a:off x="3778282" y="1562958"/>
              <a:ext cx="288032" cy="1080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5573288" y="3136824"/>
              <a:ext cx="258852" cy="447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3239852" y="3703690"/>
              <a:ext cx="203396" cy="1823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5" name="ГИДРОСФЕРА"/>
          <p:cNvGrpSpPr/>
          <p:nvPr/>
        </p:nvGrpSpPr>
        <p:grpSpPr>
          <a:xfrm>
            <a:off x="3300448" y="1425592"/>
            <a:ext cx="2901622" cy="3121186"/>
            <a:chOff x="2918997" y="1515698"/>
            <a:chExt cx="2946707" cy="3121186"/>
          </a:xfrm>
        </p:grpSpPr>
        <p:grpSp>
          <p:nvGrpSpPr>
            <p:cNvPr id="33" name="Океан слева"/>
            <p:cNvGrpSpPr/>
            <p:nvPr/>
          </p:nvGrpSpPr>
          <p:grpSpPr>
            <a:xfrm>
              <a:off x="2918997" y="1515698"/>
              <a:ext cx="2757754" cy="3121186"/>
              <a:chOff x="2918997" y="1515698"/>
              <a:chExt cx="2757754" cy="3121186"/>
            </a:xfrm>
          </p:grpSpPr>
          <p:sp>
            <p:nvSpPr>
              <p:cNvPr id="29" name="Дуга 28"/>
              <p:cNvSpPr/>
              <p:nvPr/>
            </p:nvSpPr>
            <p:spPr>
              <a:xfrm rot="14981040">
                <a:off x="2754966" y="1715098"/>
                <a:ext cx="3121186" cy="2722385"/>
              </a:xfrm>
              <a:prstGeom prst="arc">
                <a:avLst>
                  <a:gd name="adj1" fmla="val 15263919"/>
                  <a:gd name="adj2" fmla="val 20159624"/>
                </a:avLst>
              </a:prstGeom>
              <a:ln w="762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 rot="21386855">
                <a:off x="2918997" y="1899413"/>
                <a:ext cx="536451" cy="1901630"/>
              </a:xfrm>
              <a:custGeom>
                <a:avLst/>
                <a:gdLst>
                  <a:gd name="connsiteX0" fmla="*/ 392925 w 1000250"/>
                  <a:gd name="connsiteY0" fmla="*/ 2279176 h 2312661"/>
                  <a:gd name="connsiteX1" fmla="*/ 304214 w 1000250"/>
                  <a:gd name="connsiteY1" fmla="*/ 2245057 h 2312661"/>
                  <a:gd name="connsiteX2" fmla="*/ 311038 w 1000250"/>
                  <a:gd name="connsiteY2" fmla="*/ 2204113 h 2312661"/>
                  <a:gd name="connsiteX3" fmla="*/ 297391 w 1000250"/>
                  <a:gd name="connsiteY3" fmla="*/ 2183642 h 2312661"/>
                  <a:gd name="connsiteX4" fmla="*/ 290567 w 1000250"/>
                  <a:gd name="connsiteY4" fmla="*/ 2163170 h 2312661"/>
                  <a:gd name="connsiteX5" fmla="*/ 242800 w 1000250"/>
                  <a:gd name="connsiteY5" fmla="*/ 2149522 h 2312661"/>
                  <a:gd name="connsiteX6" fmla="*/ 229152 w 1000250"/>
                  <a:gd name="connsiteY6" fmla="*/ 2129051 h 2312661"/>
                  <a:gd name="connsiteX7" fmla="*/ 215504 w 1000250"/>
                  <a:gd name="connsiteY7" fmla="*/ 2033516 h 2312661"/>
                  <a:gd name="connsiteX8" fmla="*/ 195032 w 1000250"/>
                  <a:gd name="connsiteY8" fmla="*/ 2013045 h 2312661"/>
                  <a:gd name="connsiteX9" fmla="*/ 181385 w 1000250"/>
                  <a:gd name="connsiteY9" fmla="*/ 1992573 h 2312661"/>
                  <a:gd name="connsiteX10" fmla="*/ 160913 w 1000250"/>
                  <a:gd name="connsiteY10" fmla="*/ 1910687 h 2312661"/>
                  <a:gd name="connsiteX11" fmla="*/ 140441 w 1000250"/>
                  <a:gd name="connsiteY11" fmla="*/ 1869743 h 2312661"/>
                  <a:gd name="connsiteX12" fmla="*/ 126794 w 1000250"/>
                  <a:gd name="connsiteY12" fmla="*/ 1821976 h 2312661"/>
                  <a:gd name="connsiteX13" fmla="*/ 126794 w 1000250"/>
                  <a:gd name="connsiteY13" fmla="*/ 1712794 h 2312661"/>
                  <a:gd name="connsiteX14" fmla="*/ 85850 w 1000250"/>
                  <a:gd name="connsiteY14" fmla="*/ 1665027 h 2312661"/>
                  <a:gd name="connsiteX15" fmla="*/ 72203 w 1000250"/>
                  <a:gd name="connsiteY15" fmla="*/ 1644555 h 2312661"/>
                  <a:gd name="connsiteX16" fmla="*/ 58555 w 1000250"/>
                  <a:gd name="connsiteY16" fmla="*/ 1589964 h 2312661"/>
                  <a:gd name="connsiteX17" fmla="*/ 65379 w 1000250"/>
                  <a:gd name="connsiteY17" fmla="*/ 1528549 h 2312661"/>
                  <a:gd name="connsiteX18" fmla="*/ 51731 w 1000250"/>
                  <a:gd name="connsiteY18" fmla="*/ 1419367 h 2312661"/>
                  <a:gd name="connsiteX19" fmla="*/ 44907 w 1000250"/>
                  <a:gd name="connsiteY19" fmla="*/ 1364776 h 2312661"/>
                  <a:gd name="connsiteX20" fmla="*/ 38083 w 1000250"/>
                  <a:gd name="connsiteY20" fmla="*/ 1276066 h 2312661"/>
                  <a:gd name="connsiteX21" fmla="*/ 58555 w 1000250"/>
                  <a:gd name="connsiteY21" fmla="*/ 1255594 h 2312661"/>
                  <a:gd name="connsiteX22" fmla="*/ 65379 w 1000250"/>
                  <a:gd name="connsiteY22" fmla="*/ 1214651 h 2312661"/>
                  <a:gd name="connsiteX23" fmla="*/ 72203 w 1000250"/>
                  <a:gd name="connsiteY23" fmla="*/ 1146412 h 2312661"/>
                  <a:gd name="connsiteX24" fmla="*/ 79026 w 1000250"/>
                  <a:gd name="connsiteY24" fmla="*/ 1119116 h 2312661"/>
                  <a:gd name="connsiteX25" fmla="*/ 92674 w 1000250"/>
                  <a:gd name="connsiteY25" fmla="*/ 1064525 h 2312661"/>
                  <a:gd name="connsiteX26" fmla="*/ 85850 w 1000250"/>
                  <a:gd name="connsiteY26" fmla="*/ 1016758 h 2312661"/>
                  <a:gd name="connsiteX27" fmla="*/ 79026 w 1000250"/>
                  <a:gd name="connsiteY27" fmla="*/ 996287 h 2312661"/>
                  <a:gd name="connsiteX28" fmla="*/ 99498 w 1000250"/>
                  <a:gd name="connsiteY28" fmla="*/ 839337 h 2312661"/>
                  <a:gd name="connsiteX29" fmla="*/ 106322 w 1000250"/>
                  <a:gd name="connsiteY29" fmla="*/ 818866 h 2312661"/>
                  <a:gd name="connsiteX30" fmla="*/ 147265 w 1000250"/>
                  <a:gd name="connsiteY30" fmla="*/ 784746 h 2312661"/>
                  <a:gd name="connsiteX31" fmla="*/ 195032 w 1000250"/>
                  <a:gd name="connsiteY31" fmla="*/ 736979 h 2312661"/>
                  <a:gd name="connsiteX32" fmla="*/ 215504 w 1000250"/>
                  <a:gd name="connsiteY32" fmla="*/ 723331 h 2312661"/>
                  <a:gd name="connsiteX33" fmla="*/ 242800 w 1000250"/>
                  <a:gd name="connsiteY33" fmla="*/ 682388 h 2312661"/>
                  <a:gd name="connsiteX34" fmla="*/ 263271 w 1000250"/>
                  <a:gd name="connsiteY34" fmla="*/ 600502 h 2312661"/>
                  <a:gd name="connsiteX35" fmla="*/ 290567 w 1000250"/>
                  <a:gd name="connsiteY35" fmla="*/ 539087 h 2312661"/>
                  <a:gd name="connsiteX36" fmla="*/ 311038 w 1000250"/>
                  <a:gd name="connsiteY36" fmla="*/ 518615 h 2312661"/>
                  <a:gd name="connsiteX37" fmla="*/ 331510 w 1000250"/>
                  <a:gd name="connsiteY37" fmla="*/ 511791 h 2312661"/>
                  <a:gd name="connsiteX38" fmla="*/ 338334 w 1000250"/>
                  <a:gd name="connsiteY38" fmla="*/ 491319 h 2312661"/>
                  <a:gd name="connsiteX39" fmla="*/ 351982 w 1000250"/>
                  <a:gd name="connsiteY39" fmla="*/ 436728 h 2312661"/>
                  <a:gd name="connsiteX40" fmla="*/ 379277 w 1000250"/>
                  <a:gd name="connsiteY40" fmla="*/ 423081 h 2312661"/>
                  <a:gd name="connsiteX41" fmla="*/ 392925 w 1000250"/>
                  <a:gd name="connsiteY41" fmla="*/ 402609 h 2312661"/>
                  <a:gd name="connsiteX42" fmla="*/ 413397 w 1000250"/>
                  <a:gd name="connsiteY42" fmla="*/ 395785 h 2312661"/>
                  <a:gd name="connsiteX43" fmla="*/ 433868 w 1000250"/>
                  <a:gd name="connsiteY43" fmla="*/ 382137 h 2312661"/>
                  <a:gd name="connsiteX44" fmla="*/ 461164 w 1000250"/>
                  <a:gd name="connsiteY44" fmla="*/ 341194 h 2312661"/>
                  <a:gd name="connsiteX45" fmla="*/ 502107 w 1000250"/>
                  <a:gd name="connsiteY45" fmla="*/ 307075 h 2312661"/>
                  <a:gd name="connsiteX46" fmla="*/ 536226 w 1000250"/>
                  <a:gd name="connsiteY46" fmla="*/ 279779 h 2312661"/>
                  <a:gd name="connsiteX47" fmla="*/ 543050 w 1000250"/>
                  <a:gd name="connsiteY47" fmla="*/ 259307 h 2312661"/>
                  <a:gd name="connsiteX48" fmla="*/ 577170 w 1000250"/>
                  <a:gd name="connsiteY48" fmla="*/ 218364 h 2312661"/>
                  <a:gd name="connsiteX49" fmla="*/ 611289 w 1000250"/>
                  <a:gd name="connsiteY49" fmla="*/ 170597 h 2312661"/>
                  <a:gd name="connsiteX50" fmla="*/ 618113 w 1000250"/>
                  <a:gd name="connsiteY50" fmla="*/ 150125 h 2312661"/>
                  <a:gd name="connsiteX51" fmla="*/ 638585 w 1000250"/>
                  <a:gd name="connsiteY51" fmla="*/ 143302 h 2312661"/>
                  <a:gd name="connsiteX52" fmla="*/ 679528 w 1000250"/>
                  <a:gd name="connsiteY52" fmla="*/ 136478 h 2312661"/>
                  <a:gd name="connsiteX53" fmla="*/ 700000 w 1000250"/>
                  <a:gd name="connsiteY53" fmla="*/ 116006 h 2312661"/>
                  <a:gd name="connsiteX54" fmla="*/ 768238 w 1000250"/>
                  <a:gd name="connsiteY54" fmla="*/ 102358 h 2312661"/>
                  <a:gd name="connsiteX55" fmla="*/ 775062 w 1000250"/>
                  <a:gd name="connsiteY55" fmla="*/ 81887 h 2312661"/>
                  <a:gd name="connsiteX56" fmla="*/ 795534 w 1000250"/>
                  <a:gd name="connsiteY56" fmla="*/ 68239 h 2312661"/>
                  <a:gd name="connsiteX57" fmla="*/ 925188 w 1000250"/>
                  <a:gd name="connsiteY57" fmla="*/ 47767 h 2312661"/>
                  <a:gd name="connsiteX58" fmla="*/ 966131 w 1000250"/>
                  <a:gd name="connsiteY58" fmla="*/ 34119 h 2312661"/>
                  <a:gd name="connsiteX59" fmla="*/ 1000250 w 1000250"/>
                  <a:gd name="connsiteY59" fmla="*/ 0 h 2312661"/>
                  <a:gd name="connsiteX60" fmla="*/ 986603 w 1000250"/>
                  <a:gd name="connsiteY60" fmla="*/ 20472 h 2312661"/>
                  <a:gd name="connsiteX61" fmla="*/ 979779 w 1000250"/>
                  <a:gd name="connsiteY61" fmla="*/ 75063 h 2312661"/>
                  <a:gd name="connsiteX62" fmla="*/ 938835 w 1000250"/>
                  <a:gd name="connsiteY62" fmla="*/ 81887 h 2312661"/>
                  <a:gd name="connsiteX63" fmla="*/ 918364 w 1000250"/>
                  <a:gd name="connsiteY63" fmla="*/ 129654 h 2312661"/>
                  <a:gd name="connsiteX64" fmla="*/ 904716 w 1000250"/>
                  <a:gd name="connsiteY64" fmla="*/ 150125 h 2312661"/>
                  <a:gd name="connsiteX65" fmla="*/ 897892 w 1000250"/>
                  <a:gd name="connsiteY65" fmla="*/ 170597 h 2312661"/>
                  <a:gd name="connsiteX66" fmla="*/ 836477 w 1000250"/>
                  <a:gd name="connsiteY66" fmla="*/ 218364 h 2312661"/>
                  <a:gd name="connsiteX67" fmla="*/ 816006 w 1000250"/>
                  <a:gd name="connsiteY67" fmla="*/ 232012 h 2312661"/>
                  <a:gd name="connsiteX68" fmla="*/ 809182 w 1000250"/>
                  <a:gd name="connsiteY68" fmla="*/ 252484 h 2312661"/>
                  <a:gd name="connsiteX69" fmla="*/ 781886 w 1000250"/>
                  <a:gd name="connsiteY69" fmla="*/ 259307 h 2312661"/>
                  <a:gd name="connsiteX70" fmla="*/ 761414 w 1000250"/>
                  <a:gd name="connsiteY70" fmla="*/ 272955 h 2312661"/>
                  <a:gd name="connsiteX71" fmla="*/ 747767 w 1000250"/>
                  <a:gd name="connsiteY71" fmla="*/ 293427 h 2312661"/>
                  <a:gd name="connsiteX72" fmla="*/ 720471 w 1000250"/>
                  <a:gd name="connsiteY72" fmla="*/ 327546 h 2312661"/>
                  <a:gd name="connsiteX73" fmla="*/ 652232 w 1000250"/>
                  <a:gd name="connsiteY73" fmla="*/ 334370 h 2312661"/>
                  <a:gd name="connsiteX74" fmla="*/ 577170 w 1000250"/>
                  <a:gd name="connsiteY74" fmla="*/ 354842 h 2312661"/>
                  <a:gd name="connsiteX75" fmla="*/ 536226 w 1000250"/>
                  <a:gd name="connsiteY75" fmla="*/ 368490 h 2312661"/>
                  <a:gd name="connsiteX76" fmla="*/ 515755 w 1000250"/>
                  <a:gd name="connsiteY76" fmla="*/ 375313 h 2312661"/>
                  <a:gd name="connsiteX77" fmla="*/ 508931 w 1000250"/>
                  <a:gd name="connsiteY77" fmla="*/ 395785 h 2312661"/>
                  <a:gd name="connsiteX78" fmla="*/ 467988 w 1000250"/>
                  <a:gd name="connsiteY78" fmla="*/ 423081 h 2312661"/>
                  <a:gd name="connsiteX79" fmla="*/ 454340 w 1000250"/>
                  <a:gd name="connsiteY79" fmla="*/ 641445 h 2312661"/>
                  <a:gd name="connsiteX80" fmla="*/ 427044 w 1000250"/>
                  <a:gd name="connsiteY80" fmla="*/ 682388 h 2312661"/>
                  <a:gd name="connsiteX81" fmla="*/ 427044 w 1000250"/>
                  <a:gd name="connsiteY81" fmla="*/ 777922 h 2312661"/>
                  <a:gd name="connsiteX82" fmla="*/ 413397 w 1000250"/>
                  <a:gd name="connsiteY82" fmla="*/ 818866 h 2312661"/>
                  <a:gd name="connsiteX83" fmla="*/ 392925 w 1000250"/>
                  <a:gd name="connsiteY83" fmla="*/ 839337 h 2312661"/>
                  <a:gd name="connsiteX84" fmla="*/ 317862 w 1000250"/>
                  <a:gd name="connsiteY84" fmla="*/ 866633 h 2312661"/>
                  <a:gd name="connsiteX85" fmla="*/ 304214 w 1000250"/>
                  <a:gd name="connsiteY85" fmla="*/ 887104 h 2312661"/>
                  <a:gd name="connsiteX86" fmla="*/ 297391 w 1000250"/>
                  <a:gd name="connsiteY86" fmla="*/ 907576 h 2312661"/>
                  <a:gd name="connsiteX87" fmla="*/ 276919 w 1000250"/>
                  <a:gd name="connsiteY87" fmla="*/ 914400 h 2312661"/>
                  <a:gd name="connsiteX88" fmla="*/ 270095 w 1000250"/>
                  <a:gd name="connsiteY88" fmla="*/ 948519 h 2312661"/>
                  <a:gd name="connsiteX89" fmla="*/ 235976 w 1000250"/>
                  <a:gd name="connsiteY89" fmla="*/ 955343 h 2312661"/>
                  <a:gd name="connsiteX90" fmla="*/ 215504 w 1000250"/>
                  <a:gd name="connsiteY90" fmla="*/ 962167 h 2312661"/>
                  <a:gd name="connsiteX91" fmla="*/ 208680 w 1000250"/>
                  <a:gd name="connsiteY91" fmla="*/ 982639 h 2312661"/>
                  <a:gd name="connsiteX92" fmla="*/ 215504 w 1000250"/>
                  <a:gd name="connsiteY92" fmla="*/ 1003110 h 2312661"/>
                  <a:gd name="connsiteX93" fmla="*/ 195032 w 1000250"/>
                  <a:gd name="connsiteY93" fmla="*/ 1009934 h 2312661"/>
                  <a:gd name="connsiteX94" fmla="*/ 167737 w 1000250"/>
                  <a:gd name="connsiteY94" fmla="*/ 1016758 h 2312661"/>
                  <a:gd name="connsiteX95" fmla="*/ 188209 w 1000250"/>
                  <a:gd name="connsiteY95" fmla="*/ 1112293 h 2312661"/>
                  <a:gd name="connsiteX96" fmla="*/ 167737 w 1000250"/>
                  <a:gd name="connsiteY96" fmla="*/ 1214651 h 2312661"/>
                  <a:gd name="connsiteX97" fmla="*/ 160913 w 1000250"/>
                  <a:gd name="connsiteY97" fmla="*/ 1241946 h 2312661"/>
                  <a:gd name="connsiteX98" fmla="*/ 147265 w 1000250"/>
                  <a:gd name="connsiteY98" fmla="*/ 1262418 h 2312661"/>
                  <a:gd name="connsiteX99" fmla="*/ 160913 w 1000250"/>
                  <a:gd name="connsiteY99" fmla="*/ 1310185 h 2312661"/>
                  <a:gd name="connsiteX100" fmla="*/ 174561 w 1000250"/>
                  <a:gd name="connsiteY100" fmla="*/ 1351128 h 2312661"/>
                  <a:gd name="connsiteX101" fmla="*/ 167737 w 1000250"/>
                  <a:gd name="connsiteY101" fmla="*/ 1405719 h 2312661"/>
                  <a:gd name="connsiteX102" fmla="*/ 188209 w 1000250"/>
                  <a:gd name="connsiteY102" fmla="*/ 1453487 h 2312661"/>
                  <a:gd name="connsiteX103" fmla="*/ 195032 w 1000250"/>
                  <a:gd name="connsiteY103" fmla="*/ 1473958 h 2312661"/>
                  <a:gd name="connsiteX104" fmla="*/ 201856 w 1000250"/>
                  <a:gd name="connsiteY104" fmla="*/ 1501254 h 2312661"/>
                  <a:gd name="connsiteX105" fmla="*/ 235976 w 1000250"/>
                  <a:gd name="connsiteY105" fmla="*/ 1542197 h 2312661"/>
                  <a:gd name="connsiteX106" fmla="*/ 229152 w 1000250"/>
                  <a:gd name="connsiteY106" fmla="*/ 1617260 h 2312661"/>
                  <a:gd name="connsiteX107" fmla="*/ 242800 w 1000250"/>
                  <a:gd name="connsiteY107" fmla="*/ 1637731 h 2312661"/>
                  <a:gd name="connsiteX108" fmla="*/ 235976 w 1000250"/>
                  <a:gd name="connsiteY108" fmla="*/ 1658203 h 2312661"/>
                  <a:gd name="connsiteX109" fmla="*/ 195032 w 1000250"/>
                  <a:gd name="connsiteY109" fmla="*/ 1699146 h 2312661"/>
                  <a:gd name="connsiteX110" fmla="*/ 188209 w 1000250"/>
                  <a:gd name="connsiteY110" fmla="*/ 1746913 h 2312661"/>
                  <a:gd name="connsiteX111" fmla="*/ 181385 w 1000250"/>
                  <a:gd name="connsiteY111" fmla="*/ 1767385 h 2312661"/>
                  <a:gd name="connsiteX112" fmla="*/ 201856 w 1000250"/>
                  <a:gd name="connsiteY112" fmla="*/ 1815152 h 2312661"/>
                  <a:gd name="connsiteX113" fmla="*/ 208680 w 1000250"/>
                  <a:gd name="connsiteY113" fmla="*/ 1835624 h 2312661"/>
                  <a:gd name="connsiteX114" fmla="*/ 242800 w 1000250"/>
                  <a:gd name="connsiteY114" fmla="*/ 1869743 h 2312661"/>
                  <a:gd name="connsiteX115" fmla="*/ 283743 w 1000250"/>
                  <a:gd name="connsiteY115" fmla="*/ 1876567 h 2312661"/>
                  <a:gd name="connsiteX116" fmla="*/ 311038 w 1000250"/>
                  <a:gd name="connsiteY116" fmla="*/ 1883391 h 2312661"/>
                  <a:gd name="connsiteX117" fmla="*/ 331510 w 1000250"/>
                  <a:gd name="connsiteY117" fmla="*/ 1924334 h 2312661"/>
                  <a:gd name="connsiteX118" fmla="*/ 372453 w 1000250"/>
                  <a:gd name="connsiteY118" fmla="*/ 1937982 h 2312661"/>
                  <a:gd name="connsiteX119" fmla="*/ 386101 w 1000250"/>
                  <a:gd name="connsiteY119" fmla="*/ 1958454 h 2312661"/>
                  <a:gd name="connsiteX120" fmla="*/ 399749 w 1000250"/>
                  <a:gd name="connsiteY120" fmla="*/ 2006221 h 2312661"/>
                  <a:gd name="connsiteX121" fmla="*/ 406573 w 1000250"/>
                  <a:gd name="connsiteY121" fmla="*/ 2026693 h 2312661"/>
                  <a:gd name="connsiteX122" fmla="*/ 413397 w 1000250"/>
                  <a:gd name="connsiteY122" fmla="*/ 2060812 h 2312661"/>
                  <a:gd name="connsiteX123" fmla="*/ 440692 w 1000250"/>
                  <a:gd name="connsiteY123" fmla="*/ 2135875 h 2312661"/>
                  <a:gd name="connsiteX124" fmla="*/ 454340 w 1000250"/>
                  <a:gd name="connsiteY124" fmla="*/ 2190466 h 2312661"/>
                  <a:gd name="connsiteX125" fmla="*/ 413397 w 1000250"/>
                  <a:gd name="connsiteY125" fmla="*/ 2217761 h 2312661"/>
                  <a:gd name="connsiteX126" fmla="*/ 399749 w 1000250"/>
                  <a:gd name="connsiteY126" fmla="*/ 2238233 h 2312661"/>
                  <a:gd name="connsiteX127" fmla="*/ 392925 w 1000250"/>
                  <a:gd name="connsiteY127" fmla="*/ 2279176 h 231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000250" h="2312661">
                    <a:moveTo>
                      <a:pt x="392925" y="2279176"/>
                    </a:moveTo>
                    <a:cubicBezTo>
                      <a:pt x="377003" y="2280313"/>
                      <a:pt x="410448" y="2312661"/>
                      <a:pt x="304214" y="2245057"/>
                    </a:cubicBezTo>
                    <a:cubicBezTo>
                      <a:pt x="292541" y="2237629"/>
                      <a:pt x="308763" y="2217761"/>
                      <a:pt x="311038" y="2204113"/>
                    </a:cubicBezTo>
                    <a:cubicBezTo>
                      <a:pt x="306489" y="2197289"/>
                      <a:pt x="301059" y="2190977"/>
                      <a:pt x="297391" y="2183642"/>
                    </a:cubicBezTo>
                    <a:cubicBezTo>
                      <a:pt x="294174" y="2177208"/>
                      <a:pt x="295653" y="2168256"/>
                      <a:pt x="290567" y="2163170"/>
                    </a:cubicBezTo>
                    <a:cubicBezTo>
                      <a:pt x="287304" y="2159907"/>
                      <a:pt x="243036" y="2149581"/>
                      <a:pt x="242800" y="2149522"/>
                    </a:cubicBezTo>
                    <a:cubicBezTo>
                      <a:pt x="238251" y="2142698"/>
                      <a:pt x="232383" y="2136589"/>
                      <a:pt x="229152" y="2129051"/>
                    </a:cubicBezTo>
                    <a:cubicBezTo>
                      <a:pt x="215837" y="2097984"/>
                      <a:pt x="225568" y="2066224"/>
                      <a:pt x="215504" y="2033516"/>
                    </a:cubicBezTo>
                    <a:cubicBezTo>
                      <a:pt x="212666" y="2024292"/>
                      <a:pt x="201210" y="2020459"/>
                      <a:pt x="195032" y="2013045"/>
                    </a:cubicBezTo>
                    <a:cubicBezTo>
                      <a:pt x="189782" y="2006745"/>
                      <a:pt x="184716" y="2000067"/>
                      <a:pt x="181385" y="1992573"/>
                    </a:cubicBezTo>
                    <a:cubicBezTo>
                      <a:pt x="162999" y="1951204"/>
                      <a:pt x="170451" y="1953606"/>
                      <a:pt x="160913" y="1910687"/>
                    </a:cubicBezTo>
                    <a:cubicBezTo>
                      <a:pt x="154052" y="1879814"/>
                      <a:pt x="155164" y="1899188"/>
                      <a:pt x="140441" y="1869743"/>
                    </a:cubicBezTo>
                    <a:cubicBezTo>
                      <a:pt x="135544" y="1859949"/>
                      <a:pt x="128981" y="1830727"/>
                      <a:pt x="126794" y="1821976"/>
                    </a:cubicBezTo>
                    <a:cubicBezTo>
                      <a:pt x="128777" y="1798177"/>
                      <a:pt x="142183" y="1743573"/>
                      <a:pt x="126794" y="1712794"/>
                    </a:cubicBezTo>
                    <a:cubicBezTo>
                      <a:pt x="114017" y="1687240"/>
                      <a:pt x="102921" y="1685512"/>
                      <a:pt x="85850" y="1665027"/>
                    </a:cubicBezTo>
                    <a:cubicBezTo>
                      <a:pt x="80600" y="1658727"/>
                      <a:pt x="75871" y="1651890"/>
                      <a:pt x="72203" y="1644555"/>
                    </a:cubicBezTo>
                    <a:cubicBezTo>
                      <a:pt x="65208" y="1630564"/>
                      <a:pt x="61151" y="1602945"/>
                      <a:pt x="58555" y="1589964"/>
                    </a:cubicBezTo>
                    <a:cubicBezTo>
                      <a:pt x="60830" y="1569492"/>
                      <a:pt x="65379" y="1549147"/>
                      <a:pt x="65379" y="1528549"/>
                    </a:cubicBezTo>
                    <a:cubicBezTo>
                      <a:pt x="65379" y="1454794"/>
                      <a:pt x="66145" y="1462608"/>
                      <a:pt x="51731" y="1419367"/>
                    </a:cubicBezTo>
                    <a:cubicBezTo>
                      <a:pt x="49456" y="1401170"/>
                      <a:pt x="49732" y="1382468"/>
                      <a:pt x="44907" y="1364776"/>
                    </a:cubicBezTo>
                    <a:cubicBezTo>
                      <a:pt x="29501" y="1308289"/>
                      <a:pt x="0" y="1399834"/>
                      <a:pt x="38083" y="1276066"/>
                    </a:cubicBezTo>
                    <a:cubicBezTo>
                      <a:pt x="40921" y="1266842"/>
                      <a:pt x="51731" y="1262418"/>
                      <a:pt x="58555" y="1255594"/>
                    </a:cubicBezTo>
                    <a:cubicBezTo>
                      <a:pt x="60830" y="1241946"/>
                      <a:pt x="63663" y="1228380"/>
                      <a:pt x="65379" y="1214651"/>
                    </a:cubicBezTo>
                    <a:cubicBezTo>
                      <a:pt x="68214" y="1191968"/>
                      <a:pt x="68970" y="1169042"/>
                      <a:pt x="72203" y="1146412"/>
                    </a:cubicBezTo>
                    <a:cubicBezTo>
                      <a:pt x="73529" y="1137128"/>
                      <a:pt x="76992" y="1128271"/>
                      <a:pt x="79026" y="1119116"/>
                    </a:cubicBezTo>
                    <a:cubicBezTo>
                      <a:pt x="90003" y="1069717"/>
                      <a:pt x="80482" y="1101102"/>
                      <a:pt x="92674" y="1064525"/>
                    </a:cubicBezTo>
                    <a:cubicBezTo>
                      <a:pt x="90399" y="1048603"/>
                      <a:pt x="89004" y="1032530"/>
                      <a:pt x="85850" y="1016758"/>
                    </a:cubicBezTo>
                    <a:cubicBezTo>
                      <a:pt x="84439" y="1009705"/>
                      <a:pt x="79026" y="1003480"/>
                      <a:pt x="79026" y="996287"/>
                    </a:cubicBezTo>
                    <a:cubicBezTo>
                      <a:pt x="79026" y="888929"/>
                      <a:pt x="76449" y="908483"/>
                      <a:pt x="99498" y="839337"/>
                    </a:cubicBezTo>
                    <a:cubicBezTo>
                      <a:pt x="101773" y="832513"/>
                      <a:pt x="101236" y="823952"/>
                      <a:pt x="106322" y="818866"/>
                    </a:cubicBezTo>
                    <a:cubicBezTo>
                      <a:pt x="132593" y="792595"/>
                      <a:pt x="118764" y="803747"/>
                      <a:pt x="147265" y="784746"/>
                    </a:cubicBezTo>
                    <a:cubicBezTo>
                      <a:pt x="159276" y="748714"/>
                      <a:pt x="148104" y="768265"/>
                      <a:pt x="195032" y="736979"/>
                    </a:cubicBezTo>
                    <a:lnTo>
                      <a:pt x="215504" y="723331"/>
                    </a:lnTo>
                    <a:cubicBezTo>
                      <a:pt x="224603" y="709683"/>
                      <a:pt x="240989" y="698690"/>
                      <a:pt x="242800" y="682388"/>
                    </a:cubicBezTo>
                    <a:cubicBezTo>
                      <a:pt x="250529" y="612822"/>
                      <a:pt x="238197" y="638111"/>
                      <a:pt x="263271" y="600502"/>
                    </a:cubicBezTo>
                    <a:cubicBezTo>
                      <a:pt x="273191" y="570743"/>
                      <a:pt x="272542" y="560717"/>
                      <a:pt x="290567" y="539087"/>
                    </a:cubicBezTo>
                    <a:cubicBezTo>
                      <a:pt x="296745" y="531673"/>
                      <a:pt x="303008" y="523968"/>
                      <a:pt x="311038" y="518615"/>
                    </a:cubicBezTo>
                    <a:cubicBezTo>
                      <a:pt x="317023" y="514625"/>
                      <a:pt x="324686" y="514066"/>
                      <a:pt x="331510" y="511791"/>
                    </a:cubicBezTo>
                    <a:cubicBezTo>
                      <a:pt x="333785" y="504967"/>
                      <a:pt x="336441" y="498259"/>
                      <a:pt x="338334" y="491319"/>
                    </a:cubicBezTo>
                    <a:cubicBezTo>
                      <a:pt x="343269" y="473223"/>
                      <a:pt x="335205" y="445116"/>
                      <a:pt x="351982" y="436728"/>
                    </a:cubicBezTo>
                    <a:lnTo>
                      <a:pt x="379277" y="423081"/>
                    </a:lnTo>
                    <a:cubicBezTo>
                      <a:pt x="383826" y="416257"/>
                      <a:pt x="386521" y="407732"/>
                      <a:pt x="392925" y="402609"/>
                    </a:cubicBezTo>
                    <a:cubicBezTo>
                      <a:pt x="398542" y="398115"/>
                      <a:pt x="406963" y="399002"/>
                      <a:pt x="413397" y="395785"/>
                    </a:cubicBezTo>
                    <a:cubicBezTo>
                      <a:pt x="420732" y="392117"/>
                      <a:pt x="427044" y="386686"/>
                      <a:pt x="433868" y="382137"/>
                    </a:cubicBezTo>
                    <a:cubicBezTo>
                      <a:pt x="442967" y="368489"/>
                      <a:pt x="447516" y="350293"/>
                      <a:pt x="461164" y="341194"/>
                    </a:cubicBezTo>
                    <a:cubicBezTo>
                      <a:pt x="481290" y="327776"/>
                      <a:pt x="485690" y="326775"/>
                      <a:pt x="502107" y="307075"/>
                    </a:cubicBezTo>
                    <a:cubicBezTo>
                      <a:pt x="525851" y="278583"/>
                      <a:pt x="502619" y="290982"/>
                      <a:pt x="536226" y="279779"/>
                    </a:cubicBezTo>
                    <a:cubicBezTo>
                      <a:pt x="538501" y="272955"/>
                      <a:pt x="539833" y="265741"/>
                      <a:pt x="543050" y="259307"/>
                    </a:cubicBezTo>
                    <a:cubicBezTo>
                      <a:pt x="552550" y="240308"/>
                      <a:pt x="562080" y="233454"/>
                      <a:pt x="577170" y="218364"/>
                    </a:cubicBezTo>
                    <a:cubicBezTo>
                      <a:pt x="593092" y="170597"/>
                      <a:pt x="577169" y="181970"/>
                      <a:pt x="611289" y="170597"/>
                    </a:cubicBezTo>
                    <a:cubicBezTo>
                      <a:pt x="613564" y="163773"/>
                      <a:pt x="613027" y="155211"/>
                      <a:pt x="618113" y="150125"/>
                    </a:cubicBezTo>
                    <a:cubicBezTo>
                      <a:pt x="623199" y="145039"/>
                      <a:pt x="631563" y="144862"/>
                      <a:pt x="638585" y="143302"/>
                    </a:cubicBezTo>
                    <a:cubicBezTo>
                      <a:pt x="652091" y="140301"/>
                      <a:pt x="665880" y="138753"/>
                      <a:pt x="679528" y="136478"/>
                    </a:cubicBezTo>
                    <a:cubicBezTo>
                      <a:pt x="686352" y="129654"/>
                      <a:pt x="691970" y="121359"/>
                      <a:pt x="700000" y="116006"/>
                    </a:cubicBezTo>
                    <a:cubicBezTo>
                      <a:pt x="712993" y="107344"/>
                      <a:pt x="764192" y="102936"/>
                      <a:pt x="768238" y="102358"/>
                    </a:cubicBezTo>
                    <a:cubicBezTo>
                      <a:pt x="770513" y="95534"/>
                      <a:pt x="770569" y="87504"/>
                      <a:pt x="775062" y="81887"/>
                    </a:cubicBezTo>
                    <a:cubicBezTo>
                      <a:pt x="780185" y="75483"/>
                      <a:pt x="788039" y="71570"/>
                      <a:pt x="795534" y="68239"/>
                    </a:cubicBezTo>
                    <a:cubicBezTo>
                      <a:pt x="843729" y="46819"/>
                      <a:pt x="865187" y="52383"/>
                      <a:pt x="925188" y="47767"/>
                    </a:cubicBezTo>
                    <a:cubicBezTo>
                      <a:pt x="938836" y="43218"/>
                      <a:pt x="958151" y="46089"/>
                      <a:pt x="966131" y="34119"/>
                    </a:cubicBezTo>
                    <a:cubicBezTo>
                      <a:pt x="984328" y="6824"/>
                      <a:pt x="972955" y="18197"/>
                      <a:pt x="1000250" y="0"/>
                    </a:cubicBezTo>
                    <a:cubicBezTo>
                      <a:pt x="995701" y="6824"/>
                      <a:pt x="988761" y="12560"/>
                      <a:pt x="986603" y="20472"/>
                    </a:cubicBezTo>
                    <a:cubicBezTo>
                      <a:pt x="981778" y="38164"/>
                      <a:pt x="991038" y="60587"/>
                      <a:pt x="979779" y="75063"/>
                    </a:cubicBezTo>
                    <a:cubicBezTo>
                      <a:pt x="971284" y="85985"/>
                      <a:pt x="952483" y="79612"/>
                      <a:pt x="938835" y="81887"/>
                    </a:cubicBezTo>
                    <a:cubicBezTo>
                      <a:pt x="904571" y="133284"/>
                      <a:pt x="944805" y="67959"/>
                      <a:pt x="918364" y="129654"/>
                    </a:cubicBezTo>
                    <a:cubicBezTo>
                      <a:pt x="915133" y="137192"/>
                      <a:pt x="909265" y="143301"/>
                      <a:pt x="904716" y="150125"/>
                    </a:cubicBezTo>
                    <a:cubicBezTo>
                      <a:pt x="902441" y="156949"/>
                      <a:pt x="901882" y="164612"/>
                      <a:pt x="897892" y="170597"/>
                    </a:cubicBezTo>
                    <a:cubicBezTo>
                      <a:pt x="885064" y="189840"/>
                      <a:pt x="852746" y="207518"/>
                      <a:pt x="836477" y="218364"/>
                    </a:cubicBezTo>
                    <a:lnTo>
                      <a:pt x="816006" y="232012"/>
                    </a:lnTo>
                    <a:cubicBezTo>
                      <a:pt x="813731" y="238836"/>
                      <a:pt x="814799" y="247991"/>
                      <a:pt x="809182" y="252484"/>
                    </a:cubicBezTo>
                    <a:cubicBezTo>
                      <a:pt x="801858" y="258343"/>
                      <a:pt x="790506" y="255613"/>
                      <a:pt x="781886" y="259307"/>
                    </a:cubicBezTo>
                    <a:cubicBezTo>
                      <a:pt x="774348" y="262538"/>
                      <a:pt x="768238" y="268406"/>
                      <a:pt x="761414" y="272955"/>
                    </a:cubicBezTo>
                    <a:cubicBezTo>
                      <a:pt x="756865" y="279779"/>
                      <a:pt x="751435" y="286092"/>
                      <a:pt x="747767" y="293427"/>
                    </a:cubicBezTo>
                    <a:cubicBezTo>
                      <a:pt x="738744" y="311474"/>
                      <a:pt x="746479" y="321544"/>
                      <a:pt x="720471" y="327546"/>
                    </a:cubicBezTo>
                    <a:cubicBezTo>
                      <a:pt x="698197" y="332686"/>
                      <a:pt x="674978" y="332095"/>
                      <a:pt x="652232" y="334370"/>
                    </a:cubicBezTo>
                    <a:cubicBezTo>
                      <a:pt x="598608" y="361183"/>
                      <a:pt x="653891" y="337137"/>
                      <a:pt x="577170" y="354842"/>
                    </a:cubicBezTo>
                    <a:cubicBezTo>
                      <a:pt x="563152" y="358077"/>
                      <a:pt x="549874" y="363941"/>
                      <a:pt x="536226" y="368490"/>
                    </a:cubicBezTo>
                    <a:lnTo>
                      <a:pt x="515755" y="375313"/>
                    </a:lnTo>
                    <a:cubicBezTo>
                      <a:pt x="513480" y="382137"/>
                      <a:pt x="514017" y="390699"/>
                      <a:pt x="508931" y="395785"/>
                    </a:cubicBezTo>
                    <a:cubicBezTo>
                      <a:pt x="497333" y="407383"/>
                      <a:pt x="467988" y="423081"/>
                      <a:pt x="467988" y="423081"/>
                    </a:cubicBezTo>
                    <a:cubicBezTo>
                      <a:pt x="436052" y="518883"/>
                      <a:pt x="500306" y="319686"/>
                      <a:pt x="454340" y="641445"/>
                    </a:cubicBezTo>
                    <a:cubicBezTo>
                      <a:pt x="452020" y="657683"/>
                      <a:pt x="427044" y="682388"/>
                      <a:pt x="427044" y="682388"/>
                    </a:cubicBezTo>
                    <a:cubicBezTo>
                      <a:pt x="436082" y="727578"/>
                      <a:pt x="438390" y="721187"/>
                      <a:pt x="427044" y="777922"/>
                    </a:cubicBezTo>
                    <a:cubicBezTo>
                      <a:pt x="424223" y="792029"/>
                      <a:pt x="423570" y="808694"/>
                      <a:pt x="413397" y="818866"/>
                    </a:cubicBezTo>
                    <a:lnTo>
                      <a:pt x="392925" y="839337"/>
                    </a:lnTo>
                    <a:cubicBezTo>
                      <a:pt x="376796" y="887723"/>
                      <a:pt x="399855" y="839303"/>
                      <a:pt x="317862" y="866633"/>
                    </a:cubicBezTo>
                    <a:cubicBezTo>
                      <a:pt x="310082" y="869226"/>
                      <a:pt x="308763" y="880280"/>
                      <a:pt x="304214" y="887104"/>
                    </a:cubicBezTo>
                    <a:cubicBezTo>
                      <a:pt x="301940" y="893928"/>
                      <a:pt x="302477" y="902490"/>
                      <a:pt x="297391" y="907576"/>
                    </a:cubicBezTo>
                    <a:cubicBezTo>
                      <a:pt x="292305" y="912662"/>
                      <a:pt x="280909" y="908415"/>
                      <a:pt x="276919" y="914400"/>
                    </a:cubicBezTo>
                    <a:cubicBezTo>
                      <a:pt x="270485" y="924050"/>
                      <a:pt x="278296" y="940318"/>
                      <a:pt x="270095" y="948519"/>
                    </a:cubicBezTo>
                    <a:cubicBezTo>
                      <a:pt x="261894" y="956720"/>
                      <a:pt x="247228" y="952530"/>
                      <a:pt x="235976" y="955343"/>
                    </a:cubicBezTo>
                    <a:cubicBezTo>
                      <a:pt x="228998" y="957088"/>
                      <a:pt x="222328" y="959892"/>
                      <a:pt x="215504" y="962167"/>
                    </a:cubicBezTo>
                    <a:cubicBezTo>
                      <a:pt x="213229" y="968991"/>
                      <a:pt x="208680" y="975446"/>
                      <a:pt x="208680" y="982639"/>
                    </a:cubicBezTo>
                    <a:cubicBezTo>
                      <a:pt x="208680" y="989832"/>
                      <a:pt x="218721" y="996677"/>
                      <a:pt x="215504" y="1003110"/>
                    </a:cubicBezTo>
                    <a:cubicBezTo>
                      <a:pt x="212287" y="1009544"/>
                      <a:pt x="201948" y="1007958"/>
                      <a:pt x="195032" y="1009934"/>
                    </a:cubicBezTo>
                    <a:cubicBezTo>
                      <a:pt x="186014" y="1012510"/>
                      <a:pt x="176835" y="1014483"/>
                      <a:pt x="167737" y="1016758"/>
                    </a:cubicBezTo>
                    <a:cubicBezTo>
                      <a:pt x="183224" y="1094194"/>
                      <a:pt x="175759" y="1062493"/>
                      <a:pt x="188209" y="1112293"/>
                    </a:cubicBezTo>
                    <a:cubicBezTo>
                      <a:pt x="174024" y="1239956"/>
                      <a:pt x="191930" y="1117882"/>
                      <a:pt x="167737" y="1214651"/>
                    </a:cubicBezTo>
                    <a:cubicBezTo>
                      <a:pt x="165462" y="1223749"/>
                      <a:pt x="164607" y="1233326"/>
                      <a:pt x="160913" y="1241946"/>
                    </a:cubicBezTo>
                    <a:cubicBezTo>
                      <a:pt x="157682" y="1249484"/>
                      <a:pt x="151814" y="1255594"/>
                      <a:pt x="147265" y="1262418"/>
                    </a:cubicBezTo>
                    <a:cubicBezTo>
                      <a:pt x="151814" y="1278340"/>
                      <a:pt x="156043" y="1294358"/>
                      <a:pt x="160913" y="1310185"/>
                    </a:cubicBezTo>
                    <a:cubicBezTo>
                      <a:pt x="165144" y="1323935"/>
                      <a:pt x="174561" y="1351128"/>
                      <a:pt x="174561" y="1351128"/>
                    </a:cubicBezTo>
                    <a:cubicBezTo>
                      <a:pt x="172286" y="1369325"/>
                      <a:pt x="167737" y="1387380"/>
                      <a:pt x="167737" y="1405719"/>
                    </a:cubicBezTo>
                    <a:cubicBezTo>
                      <a:pt x="167737" y="1416388"/>
                      <a:pt x="185544" y="1447269"/>
                      <a:pt x="188209" y="1453487"/>
                    </a:cubicBezTo>
                    <a:cubicBezTo>
                      <a:pt x="191042" y="1460098"/>
                      <a:pt x="193056" y="1467042"/>
                      <a:pt x="195032" y="1473958"/>
                    </a:cubicBezTo>
                    <a:cubicBezTo>
                      <a:pt x="197608" y="1482976"/>
                      <a:pt x="198161" y="1492634"/>
                      <a:pt x="201856" y="1501254"/>
                    </a:cubicBezTo>
                    <a:cubicBezTo>
                      <a:pt x="208981" y="1517878"/>
                      <a:pt x="223681" y="1529902"/>
                      <a:pt x="235976" y="1542197"/>
                    </a:cubicBezTo>
                    <a:cubicBezTo>
                      <a:pt x="233701" y="1567218"/>
                      <a:pt x="227362" y="1592200"/>
                      <a:pt x="229152" y="1617260"/>
                    </a:cubicBezTo>
                    <a:cubicBezTo>
                      <a:pt x="229736" y="1625440"/>
                      <a:pt x="241452" y="1629641"/>
                      <a:pt x="242800" y="1637731"/>
                    </a:cubicBezTo>
                    <a:cubicBezTo>
                      <a:pt x="243983" y="1644826"/>
                      <a:pt x="240392" y="1652525"/>
                      <a:pt x="235976" y="1658203"/>
                    </a:cubicBezTo>
                    <a:cubicBezTo>
                      <a:pt x="224126" y="1673438"/>
                      <a:pt x="195032" y="1699146"/>
                      <a:pt x="195032" y="1699146"/>
                    </a:cubicBezTo>
                    <a:cubicBezTo>
                      <a:pt x="192758" y="1715068"/>
                      <a:pt x="191363" y="1731141"/>
                      <a:pt x="188209" y="1746913"/>
                    </a:cubicBezTo>
                    <a:cubicBezTo>
                      <a:pt x="186798" y="1753966"/>
                      <a:pt x="181385" y="1760192"/>
                      <a:pt x="181385" y="1767385"/>
                    </a:cubicBezTo>
                    <a:cubicBezTo>
                      <a:pt x="181385" y="1778053"/>
                      <a:pt x="199191" y="1808934"/>
                      <a:pt x="201856" y="1815152"/>
                    </a:cubicBezTo>
                    <a:cubicBezTo>
                      <a:pt x="204689" y="1821764"/>
                      <a:pt x="205463" y="1829190"/>
                      <a:pt x="208680" y="1835624"/>
                    </a:cubicBezTo>
                    <a:cubicBezTo>
                      <a:pt x="215959" y="1850183"/>
                      <a:pt x="226421" y="1864284"/>
                      <a:pt x="242800" y="1869743"/>
                    </a:cubicBezTo>
                    <a:cubicBezTo>
                      <a:pt x="255926" y="1874118"/>
                      <a:pt x="270176" y="1873853"/>
                      <a:pt x="283743" y="1876567"/>
                    </a:cubicBezTo>
                    <a:cubicBezTo>
                      <a:pt x="292939" y="1878406"/>
                      <a:pt x="301940" y="1881116"/>
                      <a:pt x="311038" y="1883391"/>
                    </a:cubicBezTo>
                    <a:cubicBezTo>
                      <a:pt x="314756" y="1894546"/>
                      <a:pt x="320370" y="1917371"/>
                      <a:pt x="331510" y="1924334"/>
                    </a:cubicBezTo>
                    <a:cubicBezTo>
                      <a:pt x="343709" y="1931958"/>
                      <a:pt x="372453" y="1937982"/>
                      <a:pt x="372453" y="1937982"/>
                    </a:cubicBezTo>
                    <a:cubicBezTo>
                      <a:pt x="377002" y="1944806"/>
                      <a:pt x="382433" y="1951118"/>
                      <a:pt x="386101" y="1958454"/>
                    </a:cubicBezTo>
                    <a:cubicBezTo>
                      <a:pt x="391556" y="1969363"/>
                      <a:pt x="396833" y="1996016"/>
                      <a:pt x="399749" y="2006221"/>
                    </a:cubicBezTo>
                    <a:cubicBezTo>
                      <a:pt x="401725" y="2013137"/>
                      <a:pt x="404828" y="2019715"/>
                      <a:pt x="406573" y="2026693"/>
                    </a:cubicBezTo>
                    <a:cubicBezTo>
                      <a:pt x="409386" y="2037945"/>
                      <a:pt x="409938" y="2049742"/>
                      <a:pt x="413397" y="2060812"/>
                    </a:cubicBezTo>
                    <a:cubicBezTo>
                      <a:pt x="421338" y="2086224"/>
                      <a:pt x="432675" y="2110487"/>
                      <a:pt x="440692" y="2135875"/>
                    </a:cubicBezTo>
                    <a:cubicBezTo>
                      <a:pt x="446340" y="2153761"/>
                      <a:pt x="454340" y="2190466"/>
                      <a:pt x="454340" y="2190466"/>
                    </a:cubicBezTo>
                    <a:cubicBezTo>
                      <a:pt x="440692" y="2199564"/>
                      <a:pt x="422495" y="2204113"/>
                      <a:pt x="413397" y="2217761"/>
                    </a:cubicBezTo>
                    <a:cubicBezTo>
                      <a:pt x="408848" y="2224585"/>
                      <a:pt x="406153" y="2233110"/>
                      <a:pt x="399749" y="2238233"/>
                    </a:cubicBezTo>
                    <a:cubicBezTo>
                      <a:pt x="389421" y="2246496"/>
                      <a:pt x="408848" y="2278039"/>
                      <a:pt x="392925" y="227917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7" name="Океан снизу"/>
            <p:cNvGrpSpPr/>
            <p:nvPr/>
          </p:nvGrpSpPr>
          <p:grpSpPr>
            <a:xfrm>
              <a:off x="3267370" y="3523149"/>
              <a:ext cx="1296144" cy="694009"/>
              <a:chOff x="3267370" y="3523149"/>
              <a:chExt cx="1296144" cy="694009"/>
            </a:xfrm>
          </p:grpSpPr>
          <p:sp>
            <p:nvSpPr>
              <p:cNvPr id="34" name="Дуга 33"/>
              <p:cNvSpPr/>
              <p:nvPr/>
            </p:nvSpPr>
            <p:spPr>
              <a:xfrm rot="11514937">
                <a:off x="3267370" y="3523149"/>
                <a:ext cx="1296144" cy="684076"/>
              </a:xfrm>
              <a:prstGeom prst="arc">
                <a:avLst>
                  <a:gd name="adj1" fmla="val 14854776"/>
                  <a:gd name="adj2" fmla="val 20863893"/>
                </a:avLst>
              </a:prstGeom>
              <a:ln w="1524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олилиния 35"/>
              <p:cNvSpPr/>
              <p:nvPr/>
            </p:nvSpPr>
            <p:spPr>
              <a:xfrm>
                <a:off x="3343108" y="3846634"/>
                <a:ext cx="649231" cy="370524"/>
              </a:xfrm>
              <a:custGeom>
                <a:avLst/>
                <a:gdLst>
                  <a:gd name="connsiteX0" fmla="*/ 594271 w 649231"/>
                  <a:gd name="connsiteY0" fmla="*/ 370524 h 370524"/>
                  <a:gd name="connsiteX1" fmla="*/ 573799 w 649231"/>
                  <a:gd name="connsiteY1" fmla="*/ 356876 h 370524"/>
                  <a:gd name="connsiteX2" fmla="*/ 478265 w 649231"/>
                  <a:gd name="connsiteY2" fmla="*/ 343229 h 370524"/>
                  <a:gd name="connsiteX3" fmla="*/ 396379 w 649231"/>
                  <a:gd name="connsiteY3" fmla="*/ 350053 h 370524"/>
                  <a:gd name="connsiteX4" fmla="*/ 348611 w 649231"/>
                  <a:gd name="connsiteY4" fmla="*/ 329581 h 370524"/>
                  <a:gd name="connsiteX5" fmla="*/ 259901 w 649231"/>
                  <a:gd name="connsiteY5" fmla="*/ 309109 h 370524"/>
                  <a:gd name="connsiteX6" fmla="*/ 246253 w 649231"/>
                  <a:gd name="connsiteY6" fmla="*/ 247694 h 370524"/>
                  <a:gd name="connsiteX7" fmla="*/ 232605 w 649231"/>
                  <a:gd name="connsiteY7" fmla="*/ 227223 h 370524"/>
                  <a:gd name="connsiteX8" fmla="*/ 212134 w 649231"/>
                  <a:gd name="connsiteY8" fmla="*/ 186279 h 370524"/>
                  <a:gd name="connsiteX9" fmla="*/ 178014 w 649231"/>
                  <a:gd name="connsiteY9" fmla="*/ 179456 h 370524"/>
                  <a:gd name="connsiteX10" fmla="*/ 102952 w 649231"/>
                  <a:gd name="connsiteY10" fmla="*/ 172632 h 370524"/>
                  <a:gd name="connsiteX11" fmla="*/ 75656 w 649231"/>
                  <a:gd name="connsiteY11" fmla="*/ 131688 h 370524"/>
                  <a:gd name="connsiteX12" fmla="*/ 62008 w 649231"/>
                  <a:gd name="connsiteY12" fmla="*/ 111217 h 370524"/>
                  <a:gd name="connsiteX13" fmla="*/ 41537 w 649231"/>
                  <a:gd name="connsiteY13" fmla="*/ 97569 h 370524"/>
                  <a:gd name="connsiteX14" fmla="*/ 27889 w 649231"/>
                  <a:gd name="connsiteY14" fmla="*/ 42978 h 370524"/>
                  <a:gd name="connsiteX15" fmla="*/ 14241 w 649231"/>
                  <a:gd name="connsiteY15" fmla="*/ 2035 h 370524"/>
                  <a:gd name="connsiteX16" fmla="*/ 62008 w 649231"/>
                  <a:gd name="connsiteY16" fmla="*/ 8859 h 370524"/>
                  <a:gd name="connsiteX17" fmla="*/ 109776 w 649231"/>
                  <a:gd name="connsiteY17" fmla="*/ 22506 h 370524"/>
                  <a:gd name="connsiteX18" fmla="*/ 130247 w 649231"/>
                  <a:gd name="connsiteY18" fmla="*/ 36154 h 370524"/>
                  <a:gd name="connsiteX19" fmla="*/ 150719 w 649231"/>
                  <a:gd name="connsiteY19" fmla="*/ 42978 h 370524"/>
                  <a:gd name="connsiteX20" fmla="*/ 191662 w 649231"/>
                  <a:gd name="connsiteY20" fmla="*/ 70273 h 370524"/>
                  <a:gd name="connsiteX21" fmla="*/ 205310 w 649231"/>
                  <a:gd name="connsiteY21" fmla="*/ 90745 h 370524"/>
                  <a:gd name="connsiteX22" fmla="*/ 225782 w 649231"/>
                  <a:gd name="connsiteY22" fmla="*/ 97569 h 370524"/>
                  <a:gd name="connsiteX23" fmla="*/ 266725 w 649231"/>
                  <a:gd name="connsiteY23" fmla="*/ 124865 h 370524"/>
                  <a:gd name="connsiteX24" fmla="*/ 287196 w 649231"/>
                  <a:gd name="connsiteY24" fmla="*/ 138512 h 370524"/>
                  <a:gd name="connsiteX25" fmla="*/ 294020 w 649231"/>
                  <a:gd name="connsiteY25" fmla="*/ 158984 h 370524"/>
                  <a:gd name="connsiteX26" fmla="*/ 300844 w 649231"/>
                  <a:gd name="connsiteY26" fmla="*/ 199927 h 370524"/>
                  <a:gd name="connsiteX27" fmla="*/ 321316 w 649231"/>
                  <a:gd name="connsiteY27" fmla="*/ 213575 h 370524"/>
                  <a:gd name="connsiteX28" fmla="*/ 430498 w 649231"/>
                  <a:gd name="connsiteY28" fmla="*/ 213575 h 370524"/>
                  <a:gd name="connsiteX29" fmla="*/ 471441 w 649231"/>
                  <a:gd name="connsiteY29" fmla="*/ 227223 h 370524"/>
                  <a:gd name="connsiteX30" fmla="*/ 539680 w 649231"/>
                  <a:gd name="connsiteY30" fmla="*/ 234047 h 370524"/>
                  <a:gd name="connsiteX31" fmla="*/ 580623 w 649231"/>
                  <a:gd name="connsiteY31" fmla="*/ 261342 h 370524"/>
                  <a:gd name="connsiteX32" fmla="*/ 594271 w 649231"/>
                  <a:gd name="connsiteY32" fmla="*/ 281814 h 370524"/>
                  <a:gd name="connsiteX33" fmla="*/ 635214 w 649231"/>
                  <a:gd name="connsiteY33" fmla="*/ 302285 h 370524"/>
                  <a:gd name="connsiteX34" fmla="*/ 607919 w 649231"/>
                  <a:gd name="connsiteY34" fmla="*/ 281814 h 370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49231" h="370524">
                    <a:moveTo>
                      <a:pt x="594271" y="370524"/>
                    </a:moveTo>
                    <a:cubicBezTo>
                      <a:pt x="587447" y="365975"/>
                      <a:pt x="581337" y="360107"/>
                      <a:pt x="573799" y="356876"/>
                    </a:cubicBezTo>
                    <a:cubicBezTo>
                      <a:pt x="551217" y="347198"/>
                      <a:pt x="490289" y="344431"/>
                      <a:pt x="478265" y="343229"/>
                    </a:cubicBezTo>
                    <a:cubicBezTo>
                      <a:pt x="450970" y="345504"/>
                      <a:pt x="423769" y="350053"/>
                      <a:pt x="396379" y="350053"/>
                    </a:cubicBezTo>
                    <a:cubicBezTo>
                      <a:pt x="364789" y="350053"/>
                      <a:pt x="373683" y="340724"/>
                      <a:pt x="348611" y="329581"/>
                    </a:cubicBezTo>
                    <a:cubicBezTo>
                      <a:pt x="313115" y="313805"/>
                      <a:pt x="298760" y="314660"/>
                      <a:pt x="259901" y="309109"/>
                    </a:cubicBezTo>
                    <a:cubicBezTo>
                      <a:pt x="258687" y="303038"/>
                      <a:pt x="249866" y="256125"/>
                      <a:pt x="246253" y="247694"/>
                    </a:cubicBezTo>
                    <a:cubicBezTo>
                      <a:pt x="243022" y="240156"/>
                      <a:pt x="237154" y="234047"/>
                      <a:pt x="232605" y="227223"/>
                    </a:cubicBezTo>
                    <a:cubicBezTo>
                      <a:pt x="229103" y="216714"/>
                      <a:pt x="223029" y="192505"/>
                      <a:pt x="212134" y="186279"/>
                    </a:cubicBezTo>
                    <a:cubicBezTo>
                      <a:pt x="202064" y="180525"/>
                      <a:pt x="189523" y="180895"/>
                      <a:pt x="178014" y="179456"/>
                    </a:cubicBezTo>
                    <a:cubicBezTo>
                      <a:pt x="153084" y="176340"/>
                      <a:pt x="127973" y="174907"/>
                      <a:pt x="102952" y="172632"/>
                    </a:cubicBezTo>
                    <a:lnTo>
                      <a:pt x="75656" y="131688"/>
                    </a:lnTo>
                    <a:cubicBezTo>
                      <a:pt x="71107" y="124864"/>
                      <a:pt x="68832" y="115766"/>
                      <a:pt x="62008" y="111217"/>
                    </a:cubicBezTo>
                    <a:lnTo>
                      <a:pt x="41537" y="97569"/>
                    </a:lnTo>
                    <a:cubicBezTo>
                      <a:pt x="20830" y="35448"/>
                      <a:pt x="52595" y="133564"/>
                      <a:pt x="27889" y="42978"/>
                    </a:cubicBezTo>
                    <a:cubicBezTo>
                      <a:pt x="24104" y="29099"/>
                      <a:pt x="0" y="0"/>
                      <a:pt x="14241" y="2035"/>
                    </a:cubicBezTo>
                    <a:cubicBezTo>
                      <a:pt x="30163" y="4310"/>
                      <a:pt x="46183" y="5982"/>
                      <a:pt x="62008" y="8859"/>
                    </a:cubicBezTo>
                    <a:cubicBezTo>
                      <a:pt x="80866" y="12287"/>
                      <a:pt x="92231" y="16658"/>
                      <a:pt x="109776" y="22506"/>
                    </a:cubicBezTo>
                    <a:cubicBezTo>
                      <a:pt x="116600" y="27055"/>
                      <a:pt x="122912" y="32486"/>
                      <a:pt x="130247" y="36154"/>
                    </a:cubicBezTo>
                    <a:cubicBezTo>
                      <a:pt x="136681" y="39371"/>
                      <a:pt x="144431" y="39485"/>
                      <a:pt x="150719" y="42978"/>
                    </a:cubicBezTo>
                    <a:cubicBezTo>
                      <a:pt x="165057" y="50944"/>
                      <a:pt x="191662" y="70273"/>
                      <a:pt x="191662" y="70273"/>
                    </a:cubicBezTo>
                    <a:cubicBezTo>
                      <a:pt x="196211" y="77097"/>
                      <a:pt x="198906" y="85622"/>
                      <a:pt x="205310" y="90745"/>
                    </a:cubicBezTo>
                    <a:cubicBezTo>
                      <a:pt x="210927" y="95239"/>
                      <a:pt x="219494" y="94076"/>
                      <a:pt x="225782" y="97569"/>
                    </a:cubicBezTo>
                    <a:cubicBezTo>
                      <a:pt x="240120" y="105535"/>
                      <a:pt x="253077" y="115766"/>
                      <a:pt x="266725" y="124865"/>
                    </a:cubicBezTo>
                    <a:lnTo>
                      <a:pt x="287196" y="138512"/>
                    </a:lnTo>
                    <a:cubicBezTo>
                      <a:pt x="289471" y="145336"/>
                      <a:pt x="292460" y="151962"/>
                      <a:pt x="294020" y="158984"/>
                    </a:cubicBezTo>
                    <a:cubicBezTo>
                      <a:pt x="297021" y="172490"/>
                      <a:pt x="294656" y="187552"/>
                      <a:pt x="300844" y="199927"/>
                    </a:cubicBezTo>
                    <a:cubicBezTo>
                      <a:pt x="304512" y="207263"/>
                      <a:pt x="314492" y="209026"/>
                      <a:pt x="321316" y="213575"/>
                    </a:cubicBezTo>
                    <a:cubicBezTo>
                      <a:pt x="370984" y="203641"/>
                      <a:pt x="363569" y="201764"/>
                      <a:pt x="430498" y="213575"/>
                    </a:cubicBezTo>
                    <a:cubicBezTo>
                      <a:pt x="444665" y="216075"/>
                      <a:pt x="457126" y="225792"/>
                      <a:pt x="471441" y="227223"/>
                    </a:cubicBezTo>
                    <a:lnTo>
                      <a:pt x="539680" y="234047"/>
                    </a:lnTo>
                    <a:cubicBezTo>
                      <a:pt x="553328" y="243145"/>
                      <a:pt x="571525" y="247694"/>
                      <a:pt x="580623" y="261342"/>
                    </a:cubicBezTo>
                    <a:cubicBezTo>
                      <a:pt x="585172" y="268166"/>
                      <a:pt x="588472" y="276015"/>
                      <a:pt x="594271" y="281814"/>
                    </a:cubicBezTo>
                    <a:cubicBezTo>
                      <a:pt x="607500" y="295043"/>
                      <a:pt x="618563" y="296735"/>
                      <a:pt x="635214" y="302285"/>
                    </a:cubicBezTo>
                    <a:cubicBezTo>
                      <a:pt x="645635" y="271025"/>
                      <a:pt x="649231" y="281814"/>
                      <a:pt x="607919" y="281814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2" name="Океан справа"/>
            <p:cNvGrpSpPr/>
            <p:nvPr/>
          </p:nvGrpSpPr>
          <p:grpSpPr>
            <a:xfrm>
              <a:off x="4629623" y="3060975"/>
              <a:ext cx="684076" cy="1296144"/>
              <a:chOff x="4629623" y="3060975"/>
              <a:chExt cx="684076" cy="1296144"/>
            </a:xfrm>
          </p:grpSpPr>
          <p:sp>
            <p:nvSpPr>
              <p:cNvPr id="39" name="Дуга 38"/>
              <p:cNvSpPr/>
              <p:nvPr/>
            </p:nvSpPr>
            <p:spPr>
              <a:xfrm rot="8013571">
                <a:off x="4323589" y="3367009"/>
                <a:ext cx="1296144" cy="684076"/>
              </a:xfrm>
              <a:prstGeom prst="arc">
                <a:avLst>
                  <a:gd name="adj1" fmla="val 18138153"/>
                  <a:gd name="adj2" fmla="val 20568733"/>
                </a:avLst>
              </a:prstGeom>
              <a:ln w="1143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олилиния 40"/>
              <p:cNvSpPr/>
              <p:nvPr/>
            </p:nvSpPr>
            <p:spPr>
              <a:xfrm>
                <a:off x="4715301" y="3998497"/>
                <a:ext cx="322758" cy="205013"/>
              </a:xfrm>
              <a:custGeom>
                <a:avLst/>
                <a:gdLst>
                  <a:gd name="connsiteX0" fmla="*/ 0 w 322758"/>
                  <a:gd name="connsiteY0" fmla="*/ 157246 h 205013"/>
                  <a:gd name="connsiteX1" fmla="*/ 27296 w 322758"/>
                  <a:gd name="connsiteY1" fmla="*/ 150422 h 205013"/>
                  <a:gd name="connsiteX2" fmla="*/ 54592 w 322758"/>
                  <a:gd name="connsiteY2" fmla="*/ 116303 h 205013"/>
                  <a:gd name="connsiteX3" fmla="*/ 102359 w 322758"/>
                  <a:gd name="connsiteY3" fmla="*/ 109479 h 205013"/>
                  <a:gd name="connsiteX4" fmla="*/ 129654 w 322758"/>
                  <a:gd name="connsiteY4" fmla="*/ 68536 h 205013"/>
                  <a:gd name="connsiteX5" fmla="*/ 136478 w 322758"/>
                  <a:gd name="connsiteY5" fmla="*/ 48064 h 205013"/>
                  <a:gd name="connsiteX6" fmla="*/ 197893 w 322758"/>
                  <a:gd name="connsiteY6" fmla="*/ 41240 h 205013"/>
                  <a:gd name="connsiteX7" fmla="*/ 245660 w 322758"/>
                  <a:gd name="connsiteY7" fmla="*/ 13945 h 205013"/>
                  <a:gd name="connsiteX8" fmla="*/ 300251 w 322758"/>
                  <a:gd name="connsiteY8" fmla="*/ 297 h 205013"/>
                  <a:gd name="connsiteX9" fmla="*/ 320723 w 322758"/>
                  <a:gd name="connsiteY9" fmla="*/ 7121 h 205013"/>
                  <a:gd name="connsiteX10" fmla="*/ 307075 w 322758"/>
                  <a:gd name="connsiteY10" fmla="*/ 48064 h 205013"/>
                  <a:gd name="connsiteX11" fmla="*/ 300251 w 322758"/>
                  <a:gd name="connsiteY11" fmla="*/ 68536 h 205013"/>
                  <a:gd name="connsiteX12" fmla="*/ 293427 w 322758"/>
                  <a:gd name="connsiteY12" fmla="*/ 89007 h 205013"/>
                  <a:gd name="connsiteX13" fmla="*/ 286603 w 322758"/>
                  <a:gd name="connsiteY13" fmla="*/ 116303 h 205013"/>
                  <a:gd name="connsiteX14" fmla="*/ 272956 w 322758"/>
                  <a:gd name="connsiteY14" fmla="*/ 136775 h 205013"/>
                  <a:gd name="connsiteX15" fmla="*/ 232012 w 322758"/>
                  <a:gd name="connsiteY15" fmla="*/ 143599 h 205013"/>
                  <a:gd name="connsiteX16" fmla="*/ 177421 w 322758"/>
                  <a:gd name="connsiteY16" fmla="*/ 157246 h 205013"/>
                  <a:gd name="connsiteX17" fmla="*/ 156950 w 322758"/>
                  <a:gd name="connsiteY17" fmla="*/ 170894 h 205013"/>
                  <a:gd name="connsiteX18" fmla="*/ 116006 w 322758"/>
                  <a:gd name="connsiteY18" fmla="*/ 164070 h 205013"/>
                  <a:gd name="connsiteX19" fmla="*/ 68239 w 322758"/>
                  <a:gd name="connsiteY19" fmla="*/ 157246 h 205013"/>
                  <a:gd name="connsiteX20" fmla="*/ 27296 w 322758"/>
                  <a:gd name="connsiteY20" fmla="*/ 164070 h 205013"/>
                  <a:gd name="connsiteX21" fmla="*/ 20472 w 322758"/>
                  <a:gd name="connsiteY21" fmla="*/ 205013 h 205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22758" h="205013">
                    <a:moveTo>
                      <a:pt x="0" y="157246"/>
                    </a:moveTo>
                    <a:cubicBezTo>
                      <a:pt x="9099" y="154971"/>
                      <a:pt x="19972" y="156281"/>
                      <a:pt x="27296" y="150422"/>
                    </a:cubicBezTo>
                    <a:cubicBezTo>
                      <a:pt x="61135" y="123352"/>
                      <a:pt x="289" y="132594"/>
                      <a:pt x="54592" y="116303"/>
                    </a:cubicBezTo>
                    <a:cubicBezTo>
                      <a:pt x="69998" y="111681"/>
                      <a:pt x="86437" y="111754"/>
                      <a:pt x="102359" y="109479"/>
                    </a:cubicBezTo>
                    <a:cubicBezTo>
                      <a:pt x="111457" y="95831"/>
                      <a:pt x="124467" y="84097"/>
                      <a:pt x="129654" y="68536"/>
                    </a:cubicBezTo>
                    <a:cubicBezTo>
                      <a:pt x="131929" y="61712"/>
                      <a:pt x="129799" y="50735"/>
                      <a:pt x="136478" y="48064"/>
                    </a:cubicBezTo>
                    <a:cubicBezTo>
                      <a:pt x="155602" y="40414"/>
                      <a:pt x="177421" y="43515"/>
                      <a:pt x="197893" y="41240"/>
                    </a:cubicBezTo>
                    <a:cubicBezTo>
                      <a:pt x="255624" y="26807"/>
                      <a:pt x="196874" y="46469"/>
                      <a:pt x="245660" y="13945"/>
                    </a:cubicBezTo>
                    <a:cubicBezTo>
                      <a:pt x="254653" y="7950"/>
                      <a:pt x="295329" y="1281"/>
                      <a:pt x="300251" y="297"/>
                    </a:cubicBezTo>
                    <a:cubicBezTo>
                      <a:pt x="307075" y="2572"/>
                      <a:pt x="319706" y="0"/>
                      <a:pt x="320723" y="7121"/>
                    </a:cubicBezTo>
                    <a:cubicBezTo>
                      <a:pt x="322758" y="21362"/>
                      <a:pt x="311624" y="34416"/>
                      <a:pt x="307075" y="48064"/>
                    </a:cubicBezTo>
                    <a:lnTo>
                      <a:pt x="300251" y="68536"/>
                    </a:lnTo>
                    <a:cubicBezTo>
                      <a:pt x="297976" y="75360"/>
                      <a:pt x="295172" y="82029"/>
                      <a:pt x="293427" y="89007"/>
                    </a:cubicBezTo>
                    <a:cubicBezTo>
                      <a:pt x="291152" y="98106"/>
                      <a:pt x="290297" y="107683"/>
                      <a:pt x="286603" y="116303"/>
                    </a:cubicBezTo>
                    <a:cubicBezTo>
                      <a:pt x="283373" y="123841"/>
                      <a:pt x="280291" y="133107"/>
                      <a:pt x="272956" y="136775"/>
                    </a:cubicBezTo>
                    <a:cubicBezTo>
                      <a:pt x="260581" y="142963"/>
                      <a:pt x="245625" y="141124"/>
                      <a:pt x="232012" y="143599"/>
                    </a:cubicBezTo>
                    <a:cubicBezTo>
                      <a:pt x="195776" y="150187"/>
                      <a:pt x="205834" y="147775"/>
                      <a:pt x="177421" y="157246"/>
                    </a:cubicBezTo>
                    <a:cubicBezTo>
                      <a:pt x="170597" y="161795"/>
                      <a:pt x="165101" y="169988"/>
                      <a:pt x="156950" y="170894"/>
                    </a:cubicBezTo>
                    <a:cubicBezTo>
                      <a:pt x="143198" y="172422"/>
                      <a:pt x="129681" y="166174"/>
                      <a:pt x="116006" y="164070"/>
                    </a:cubicBezTo>
                    <a:cubicBezTo>
                      <a:pt x="100109" y="161624"/>
                      <a:pt x="84161" y="159521"/>
                      <a:pt x="68239" y="157246"/>
                    </a:cubicBezTo>
                    <a:cubicBezTo>
                      <a:pt x="54591" y="159521"/>
                      <a:pt x="39309" y="157205"/>
                      <a:pt x="27296" y="164070"/>
                    </a:cubicBezTo>
                    <a:cubicBezTo>
                      <a:pt x="18314" y="169203"/>
                      <a:pt x="20472" y="198041"/>
                      <a:pt x="20472" y="205013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4" name="Океан сверху"/>
            <p:cNvGrpSpPr/>
            <p:nvPr/>
          </p:nvGrpSpPr>
          <p:grpSpPr>
            <a:xfrm>
              <a:off x="5010731" y="1753479"/>
              <a:ext cx="854973" cy="1641388"/>
              <a:chOff x="5010731" y="1753479"/>
              <a:chExt cx="854973" cy="1641388"/>
            </a:xfrm>
          </p:grpSpPr>
          <p:sp>
            <p:nvSpPr>
              <p:cNvPr id="38" name="Дуга 37"/>
              <p:cNvSpPr/>
              <p:nvPr/>
            </p:nvSpPr>
            <p:spPr>
              <a:xfrm rot="4165849">
                <a:off x="4532075" y="2232135"/>
                <a:ext cx="1641388" cy="684076"/>
              </a:xfrm>
              <a:prstGeom prst="arc">
                <a:avLst>
                  <a:gd name="adj1" fmla="val 14854776"/>
                  <a:gd name="adj2" fmla="val 20574704"/>
                </a:avLst>
              </a:prstGeom>
              <a:ln w="1143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>
                <a:off x="5548424" y="2275764"/>
                <a:ext cx="317280" cy="820415"/>
              </a:xfrm>
              <a:custGeom>
                <a:avLst/>
                <a:gdLst>
                  <a:gd name="connsiteX0" fmla="*/ 52895 w 317281"/>
                  <a:gd name="connsiteY0" fmla="*/ 3412 h 820415"/>
                  <a:gd name="connsiteX1" fmla="*/ 73366 w 317281"/>
                  <a:gd name="connsiteY1" fmla="*/ 17060 h 820415"/>
                  <a:gd name="connsiteX2" fmla="*/ 114309 w 317281"/>
                  <a:gd name="connsiteY2" fmla="*/ 30708 h 820415"/>
                  <a:gd name="connsiteX3" fmla="*/ 134781 w 317281"/>
                  <a:gd name="connsiteY3" fmla="*/ 71651 h 820415"/>
                  <a:gd name="connsiteX4" fmla="*/ 148429 w 317281"/>
                  <a:gd name="connsiteY4" fmla="*/ 187657 h 820415"/>
                  <a:gd name="connsiteX5" fmla="*/ 141605 w 317281"/>
                  <a:gd name="connsiteY5" fmla="*/ 208129 h 820415"/>
                  <a:gd name="connsiteX6" fmla="*/ 148429 w 317281"/>
                  <a:gd name="connsiteY6" fmla="*/ 242248 h 820415"/>
                  <a:gd name="connsiteX7" fmla="*/ 175724 w 317281"/>
                  <a:gd name="connsiteY7" fmla="*/ 303663 h 820415"/>
                  <a:gd name="connsiteX8" fmla="*/ 182548 w 317281"/>
                  <a:gd name="connsiteY8" fmla="*/ 330958 h 820415"/>
                  <a:gd name="connsiteX9" fmla="*/ 175724 w 317281"/>
                  <a:gd name="connsiteY9" fmla="*/ 412845 h 820415"/>
                  <a:gd name="connsiteX10" fmla="*/ 203020 w 317281"/>
                  <a:gd name="connsiteY10" fmla="*/ 419669 h 820415"/>
                  <a:gd name="connsiteX11" fmla="*/ 223492 w 317281"/>
                  <a:gd name="connsiteY11" fmla="*/ 460612 h 820415"/>
                  <a:gd name="connsiteX12" fmla="*/ 243963 w 317281"/>
                  <a:gd name="connsiteY12" fmla="*/ 467436 h 820415"/>
                  <a:gd name="connsiteX13" fmla="*/ 278083 w 317281"/>
                  <a:gd name="connsiteY13" fmla="*/ 549323 h 820415"/>
                  <a:gd name="connsiteX14" fmla="*/ 298554 w 317281"/>
                  <a:gd name="connsiteY14" fmla="*/ 556146 h 820415"/>
                  <a:gd name="connsiteX15" fmla="*/ 312202 w 317281"/>
                  <a:gd name="connsiteY15" fmla="*/ 638033 h 820415"/>
                  <a:gd name="connsiteX16" fmla="*/ 291730 w 317281"/>
                  <a:gd name="connsiteY16" fmla="*/ 658505 h 820415"/>
                  <a:gd name="connsiteX17" fmla="*/ 284907 w 317281"/>
                  <a:gd name="connsiteY17" fmla="*/ 685800 h 820415"/>
                  <a:gd name="connsiteX18" fmla="*/ 271259 w 317281"/>
                  <a:gd name="connsiteY18" fmla="*/ 726743 h 820415"/>
                  <a:gd name="connsiteX19" fmla="*/ 264435 w 317281"/>
                  <a:gd name="connsiteY19" fmla="*/ 754039 h 820415"/>
                  <a:gd name="connsiteX20" fmla="*/ 243963 w 317281"/>
                  <a:gd name="connsiteY20" fmla="*/ 767687 h 820415"/>
                  <a:gd name="connsiteX21" fmla="*/ 250787 w 317281"/>
                  <a:gd name="connsiteY21" fmla="*/ 788158 h 820415"/>
                  <a:gd name="connsiteX22" fmla="*/ 196196 w 317281"/>
                  <a:gd name="connsiteY22" fmla="*/ 801806 h 820415"/>
                  <a:gd name="connsiteX23" fmla="*/ 189372 w 317281"/>
                  <a:gd name="connsiteY23" fmla="*/ 733567 h 820415"/>
                  <a:gd name="connsiteX24" fmla="*/ 182548 w 317281"/>
                  <a:gd name="connsiteY24" fmla="*/ 713096 h 820415"/>
                  <a:gd name="connsiteX25" fmla="*/ 168901 w 317281"/>
                  <a:gd name="connsiteY25" fmla="*/ 644857 h 820415"/>
                  <a:gd name="connsiteX26" fmla="*/ 148429 w 317281"/>
                  <a:gd name="connsiteY26" fmla="*/ 624385 h 820415"/>
                  <a:gd name="connsiteX27" fmla="*/ 121133 w 317281"/>
                  <a:gd name="connsiteY27" fmla="*/ 583442 h 820415"/>
                  <a:gd name="connsiteX28" fmla="*/ 114309 w 317281"/>
                  <a:gd name="connsiteY28" fmla="*/ 556146 h 820415"/>
                  <a:gd name="connsiteX29" fmla="*/ 100662 w 317281"/>
                  <a:gd name="connsiteY29" fmla="*/ 535675 h 820415"/>
                  <a:gd name="connsiteX30" fmla="*/ 107486 w 317281"/>
                  <a:gd name="connsiteY30" fmla="*/ 515203 h 820415"/>
                  <a:gd name="connsiteX31" fmla="*/ 93838 w 317281"/>
                  <a:gd name="connsiteY31" fmla="*/ 467436 h 820415"/>
                  <a:gd name="connsiteX32" fmla="*/ 93838 w 317281"/>
                  <a:gd name="connsiteY32" fmla="*/ 378726 h 820415"/>
                  <a:gd name="connsiteX33" fmla="*/ 107486 w 317281"/>
                  <a:gd name="connsiteY33" fmla="*/ 358254 h 820415"/>
                  <a:gd name="connsiteX34" fmla="*/ 100662 w 317281"/>
                  <a:gd name="connsiteY34" fmla="*/ 249072 h 820415"/>
                  <a:gd name="connsiteX35" fmla="*/ 93838 w 317281"/>
                  <a:gd name="connsiteY35" fmla="*/ 228600 h 820415"/>
                  <a:gd name="connsiteX36" fmla="*/ 73366 w 317281"/>
                  <a:gd name="connsiteY36" fmla="*/ 221776 h 820415"/>
                  <a:gd name="connsiteX37" fmla="*/ 46071 w 317281"/>
                  <a:gd name="connsiteY37" fmla="*/ 180833 h 820415"/>
                  <a:gd name="connsiteX38" fmla="*/ 32423 w 317281"/>
                  <a:gd name="connsiteY38" fmla="*/ 160361 h 820415"/>
                  <a:gd name="connsiteX39" fmla="*/ 11951 w 317281"/>
                  <a:gd name="connsiteY39" fmla="*/ 139890 h 820415"/>
                  <a:gd name="connsiteX40" fmla="*/ 11951 w 317281"/>
                  <a:gd name="connsiteY40" fmla="*/ 64827 h 820415"/>
                  <a:gd name="connsiteX41" fmla="*/ 18775 w 317281"/>
                  <a:gd name="connsiteY41" fmla="*/ 37532 h 820415"/>
                  <a:gd name="connsiteX42" fmla="*/ 52895 w 317281"/>
                  <a:gd name="connsiteY42" fmla="*/ 3412 h 82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17281" h="820415">
                    <a:moveTo>
                      <a:pt x="52895" y="3412"/>
                    </a:moveTo>
                    <a:cubicBezTo>
                      <a:pt x="61994" y="0"/>
                      <a:pt x="65872" y="13729"/>
                      <a:pt x="73366" y="17060"/>
                    </a:cubicBezTo>
                    <a:cubicBezTo>
                      <a:pt x="86512" y="22903"/>
                      <a:pt x="114309" y="30708"/>
                      <a:pt x="114309" y="30708"/>
                    </a:cubicBezTo>
                    <a:cubicBezTo>
                      <a:pt x="123511" y="44510"/>
                      <a:pt x="132763" y="54497"/>
                      <a:pt x="134781" y="71651"/>
                    </a:cubicBezTo>
                    <a:cubicBezTo>
                      <a:pt x="149454" y="196369"/>
                      <a:pt x="129856" y="131939"/>
                      <a:pt x="148429" y="187657"/>
                    </a:cubicBezTo>
                    <a:cubicBezTo>
                      <a:pt x="146154" y="194481"/>
                      <a:pt x="141605" y="200936"/>
                      <a:pt x="141605" y="208129"/>
                    </a:cubicBezTo>
                    <a:cubicBezTo>
                      <a:pt x="141605" y="219727"/>
                      <a:pt x="145377" y="231058"/>
                      <a:pt x="148429" y="242248"/>
                    </a:cubicBezTo>
                    <a:cubicBezTo>
                      <a:pt x="159673" y="283474"/>
                      <a:pt x="156947" y="275495"/>
                      <a:pt x="175724" y="303663"/>
                    </a:cubicBezTo>
                    <a:cubicBezTo>
                      <a:pt x="177999" y="312761"/>
                      <a:pt x="183874" y="321674"/>
                      <a:pt x="182548" y="330958"/>
                    </a:cubicBezTo>
                    <a:cubicBezTo>
                      <a:pt x="175192" y="382457"/>
                      <a:pt x="123502" y="308399"/>
                      <a:pt x="175724" y="412845"/>
                    </a:cubicBezTo>
                    <a:cubicBezTo>
                      <a:pt x="179918" y="421234"/>
                      <a:pt x="193921" y="417394"/>
                      <a:pt x="203020" y="419669"/>
                    </a:cubicBezTo>
                    <a:cubicBezTo>
                      <a:pt x="207516" y="433155"/>
                      <a:pt x="211466" y="450991"/>
                      <a:pt x="223492" y="460612"/>
                    </a:cubicBezTo>
                    <a:cubicBezTo>
                      <a:pt x="229109" y="465105"/>
                      <a:pt x="237139" y="465161"/>
                      <a:pt x="243963" y="467436"/>
                    </a:cubicBezTo>
                    <a:cubicBezTo>
                      <a:pt x="252097" y="556912"/>
                      <a:pt x="226241" y="534512"/>
                      <a:pt x="278083" y="549323"/>
                    </a:cubicBezTo>
                    <a:cubicBezTo>
                      <a:pt x="284999" y="551299"/>
                      <a:pt x="291730" y="553872"/>
                      <a:pt x="298554" y="556146"/>
                    </a:cubicBezTo>
                    <a:cubicBezTo>
                      <a:pt x="307457" y="582856"/>
                      <a:pt x="317281" y="607560"/>
                      <a:pt x="312202" y="638033"/>
                    </a:cubicBezTo>
                    <a:cubicBezTo>
                      <a:pt x="310615" y="647552"/>
                      <a:pt x="298554" y="651681"/>
                      <a:pt x="291730" y="658505"/>
                    </a:cubicBezTo>
                    <a:cubicBezTo>
                      <a:pt x="289456" y="667603"/>
                      <a:pt x="287602" y="676817"/>
                      <a:pt x="284907" y="685800"/>
                    </a:cubicBezTo>
                    <a:cubicBezTo>
                      <a:pt x="280773" y="699579"/>
                      <a:pt x="274748" y="712787"/>
                      <a:pt x="271259" y="726743"/>
                    </a:cubicBezTo>
                    <a:cubicBezTo>
                      <a:pt x="268984" y="735842"/>
                      <a:pt x="269637" y="746235"/>
                      <a:pt x="264435" y="754039"/>
                    </a:cubicBezTo>
                    <a:cubicBezTo>
                      <a:pt x="259886" y="760863"/>
                      <a:pt x="250787" y="763138"/>
                      <a:pt x="243963" y="767687"/>
                    </a:cubicBezTo>
                    <a:cubicBezTo>
                      <a:pt x="246238" y="774511"/>
                      <a:pt x="253062" y="781334"/>
                      <a:pt x="250787" y="788158"/>
                    </a:cubicBezTo>
                    <a:cubicBezTo>
                      <a:pt x="240034" y="820415"/>
                      <a:pt x="218241" y="806215"/>
                      <a:pt x="196196" y="801806"/>
                    </a:cubicBezTo>
                    <a:cubicBezTo>
                      <a:pt x="193921" y="779060"/>
                      <a:pt x="192848" y="756161"/>
                      <a:pt x="189372" y="733567"/>
                    </a:cubicBezTo>
                    <a:cubicBezTo>
                      <a:pt x="188278" y="726458"/>
                      <a:pt x="184108" y="720118"/>
                      <a:pt x="182548" y="713096"/>
                    </a:cubicBezTo>
                    <a:cubicBezTo>
                      <a:pt x="181908" y="710215"/>
                      <a:pt x="173843" y="653506"/>
                      <a:pt x="168901" y="644857"/>
                    </a:cubicBezTo>
                    <a:cubicBezTo>
                      <a:pt x="164113" y="636478"/>
                      <a:pt x="155253" y="631209"/>
                      <a:pt x="148429" y="624385"/>
                    </a:cubicBezTo>
                    <a:cubicBezTo>
                      <a:pt x="127122" y="560468"/>
                      <a:pt x="162028" y="655008"/>
                      <a:pt x="121133" y="583442"/>
                    </a:cubicBezTo>
                    <a:cubicBezTo>
                      <a:pt x="116480" y="575299"/>
                      <a:pt x="118003" y="564766"/>
                      <a:pt x="114309" y="556146"/>
                    </a:cubicBezTo>
                    <a:cubicBezTo>
                      <a:pt x="111079" y="548608"/>
                      <a:pt x="105211" y="542499"/>
                      <a:pt x="100662" y="535675"/>
                    </a:cubicBezTo>
                    <a:cubicBezTo>
                      <a:pt x="102937" y="528851"/>
                      <a:pt x="107486" y="522396"/>
                      <a:pt x="107486" y="515203"/>
                    </a:cubicBezTo>
                    <a:cubicBezTo>
                      <a:pt x="107486" y="506636"/>
                      <a:pt x="97056" y="477089"/>
                      <a:pt x="93838" y="467436"/>
                    </a:cubicBezTo>
                    <a:cubicBezTo>
                      <a:pt x="89180" y="430169"/>
                      <a:pt x="81138" y="412592"/>
                      <a:pt x="93838" y="378726"/>
                    </a:cubicBezTo>
                    <a:cubicBezTo>
                      <a:pt x="96718" y="371047"/>
                      <a:pt x="102937" y="365078"/>
                      <a:pt x="107486" y="358254"/>
                    </a:cubicBezTo>
                    <a:cubicBezTo>
                      <a:pt x="117492" y="298208"/>
                      <a:pt x="118078" y="324544"/>
                      <a:pt x="100662" y="249072"/>
                    </a:cubicBezTo>
                    <a:cubicBezTo>
                      <a:pt x="99045" y="242063"/>
                      <a:pt x="98924" y="233686"/>
                      <a:pt x="93838" y="228600"/>
                    </a:cubicBezTo>
                    <a:cubicBezTo>
                      <a:pt x="88752" y="223514"/>
                      <a:pt x="80190" y="224051"/>
                      <a:pt x="73366" y="221776"/>
                    </a:cubicBezTo>
                    <a:lnTo>
                      <a:pt x="46071" y="180833"/>
                    </a:lnTo>
                    <a:cubicBezTo>
                      <a:pt x="41522" y="174009"/>
                      <a:pt x="38222" y="166160"/>
                      <a:pt x="32423" y="160361"/>
                    </a:cubicBezTo>
                    <a:lnTo>
                      <a:pt x="11951" y="139890"/>
                    </a:lnTo>
                    <a:cubicBezTo>
                      <a:pt x="0" y="104038"/>
                      <a:pt x="2520" y="121411"/>
                      <a:pt x="11951" y="64827"/>
                    </a:cubicBezTo>
                    <a:cubicBezTo>
                      <a:pt x="13493" y="55576"/>
                      <a:pt x="15081" y="46152"/>
                      <a:pt x="18775" y="37532"/>
                    </a:cubicBezTo>
                    <a:cubicBezTo>
                      <a:pt x="22006" y="29994"/>
                      <a:pt x="43797" y="6824"/>
                      <a:pt x="52895" y="341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1" name="триг 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31" name="нар 1"/>
          <p:cNvGrpSpPr/>
          <p:nvPr/>
        </p:nvGrpSpPr>
        <p:grpSpPr>
          <a:xfrm>
            <a:off x="6516216" y="1597360"/>
            <a:ext cx="2340260" cy="432048"/>
            <a:chOff x="6516216" y="1741376"/>
            <a:chExt cx="2340260" cy="432048"/>
          </a:xfrm>
        </p:grpSpPr>
        <p:sp>
          <p:nvSpPr>
            <p:cNvPr id="106" name="наружные 1"/>
            <p:cNvSpPr/>
            <p:nvPr/>
          </p:nvSpPr>
          <p:spPr>
            <a:xfrm>
              <a:off x="6912260" y="1741376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>
              <a:outerShdw blurRad="152400" dist="38100" dir="5400000" sx="111000" sy="111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12" name="Прямая со стрелкой 111"/>
            <p:cNvCxnSpPr/>
            <p:nvPr/>
          </p:nvCxnSpPr>
          <p:spPr>
            <a:xfrm rot="10800000">
              <a:off x="6516216" y="1777380"/>
              <a:ext cx="396044" cy="18002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нар 2"/>
          <p:cNvGrpSpPr/>
          <p:nvPr/>
        </p:nvGrpSpPr>
        <p:grpSpPr>
          <a:xfrm>
            <a:off x="6048164" y="2461456"/>
            <a:ext cx="2808312" cy="540060"/>
            <a:chOff x="6048164" y="2641476"/>
            <a:chExt cx="2808312" cy="540060"/>
          </a:xfrm>
        </p:grpSpPr>
        <p:sp>
          <p:nvSpPr>
            <p:cNvPr id="105" name="наружные 2"/>
            <p:cNvSpPr/>
            <p:nvPr/>
          </p:nvSpPr>
          <p:spPr>
            <a:xfrm>
              <a:off x="6912260" y="2749488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>
              <a:outerShdw blurRad="152400" dist="38100" dir="5400000" sx="111000" sy="111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21" name="Прямая со стрелкой 120"/>
            <p:cNvCxnSpPr>
              <a:stCxn id="105" idx="1"/>
            </p:cNvCxnSpPr>
            <p:nvPr/>
          </p:nvCxnSpPr>
          <p:spPr>
            <a:xfrm rot="10800000">
              <a:off x="6048164" y="2641476"/>
              <a:ext cx="864096" cy="32403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нар 3"/>
          <p:cNvGrpSpPr/>
          <p:nvPr/>
        </p:nvGrpSpPr>
        <p:grpSpPr>
          <a:xfrm>
            <a:off x="5760132" y="3397560"/>
            <a:ext cx="3096344" cy="612068"/>
            <a:chOff x="5760132" y="3577580"/>
            <a:chExt cx="3096344" cy="612068"/>
          </a:xfrm>
        </p:grpSpPr>
        <p:sp>
          <p:nvSpPr>
            <p:cNvPr id="104" name="наружные 3"/>
            <p:cNvSpPr/>
            <p:nvPr/>
          </p:nvSpPr>
          <p:spPr>
            <a:xfrm>
              <a:off x="6912260" y="3757600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>
              <a:outerShdw blurRad="152400" dist="38100" dir="5400000" sx="111000" sy="111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23" name="Прямая со стрелкой 122"/>
            <p:cNvCxnSpPr>
              <a:stCxn id="104" idx="1"/>
            </p:cNvCxnSpPr>
            <p:nvPr/>
          </p:nvCxnSpPr>
          <p:spPr>
            <a:xfrm rot="10800000">
              <a:off x="5760132" y="3577580"/>
              <a:ext cx="1152128" cy="39604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биосфера"/>
          <p:cNvSpPr/>
          <p:nvPr/>
        </p:nvSpPr>
        <p:spPr>
          <a:xfrm>
            <a:off x="6912260" y="4549688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>
            <a:outerShdw blurRad="152400" dist="38100" dir="5400000" sx="111000" sy="111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8" name="литофера">
            <a:hlinkClick r:id="rId4" action="ppaction://hlinksldjump"/>
          </p:cNvPr>
          <p:cNvSpPr/>
          <p:nvPr/>
        </p:nvSpPr>
        <p:spPr>
          <a:xfrm>
            <a:off x="6912260" y="3577580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Літосфера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9" name="гидросфера">
            <a:hlinkClick r:id="rId5" action="ppaction://hlinksldjump"/>
          </p:cNvPr>
          <p:cNvSpPr/>
          <p:nvPr/>
        </p:nvSpPr>
        <p:spPr>
          <a:xfrm>
            <a:off x="6912260" y="2569468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гідросфера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0" name="атмосфера">
            <a:hlinkClick r:id="rId6" action="ppaction://hlinksldjump"/>
          </p:cNvPr>
          <p:cNvSpPr/>
          <p:nvPr/>
        </p:nvSpPr>
        <p:spPr>
          <a:xfrm>
            <a:off x="6912260" y="1597360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атмосфера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1" name="наружные">
            <a:hlinkClick r:id="rId7" action="ppaction://hlinksldjump"/>
          </p:cNvPr>
          <p:cNvSpPr/>
          <p:nvPr/>
        </p:nvSpPr>
        <p:spPr>
          <a:xfrm>
            <a:off x="6912260" y="4549688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біосфера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5" name="сферы"/>
          <p:cNvSpPr/>
          <p:nvPr/>
        </p:nvSpPr>
        <p:spPr>
          <a:xfrm>
            <a:off x="3045325" y="91898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1" name="сброс2"/>
          <p:cNvSpPr/>
          <p:nvPr/>
        </p:nvSpPr>
        <p:spPr>
          <a:xfrm>
            <a:off x="6786578" y="5173252"/>
            <a:ext cx="2000264" cy="432048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1600" dist="38100" dir="5400000" sx="112000" sy="112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u="sng" dirty="0" err="1" smtClean="0"/>
              <a:t>скидання</a:t>
            </a:r>
            <a:endParaRPr lang="ru-RU" sz="2200" b="1" u="sng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25" grpId="0" animBg="1"/>
      <p:bldP spid="91" grpId="0" animBg="1"/>
      <p:bldP spid="9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чёрная дыра"/>
          <p:cNvGrpSpPr/>
          <p:nvPr/>
        </p:nvGrpSpPr>
        <p:grpSpPr>
          <a:xfrm>
            <a:off x="3155652" y="1358096"/>
            <a:ext cx="2880320" cy="3051315"/>
            <a:chOff x="3155652" y="1358096"/>
            <a:chExt cx="2880320" cy="3051315"/>
          </a:xfrm>
        </p:grpSpPr>
        <p:sp>
          <p:nvSpPr>
            <p:cNvPr id="96" name="ВНУТРЕННЕЕ ЯДРО"/>
            <p:cNvSpPr/>
            <p:nvPr/>
          </p:nvSpPr>
          <p:spPr>
            <a:xfrm>
              <a:off x="4096384" y="2425903"/>
              <a:ext cx="1008112" cy="972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МАНТИЯ"/>
            <p:cNvGrpSpPr/>
            <p:nvPr/>
          </p:nvGrpSpPr>
          <p:grpSpPr>
            <a:xfrm>
              <a:off x="3155652" y="1358096"/>
              <a:ext cx="2880320" cy="3051315"/>
              <a:chOff x="2816674" y="1447751"/>
              <a:chExt cx="2880320" cy="3051315"/>
            </a:xfrm>
            <a:solidFill>
              <a:schemeClr val="tx1"/>
            </a:solidFill>
          </p:grpSpPr>
          <p:sp>
            <p:nvSpPr>
              <p:cNvPr id="113" name="Арка 112"/>
              <p:cNvSpPr/>
              <p:nvPr/>
            </p:nvSpPr>
            <p:spPr>
              <a:xfrm rot="3558316">
                <a:off x="2917346" y="1793678"/>
                <a:ext cx="2880320" cy="2530456"/>
              </a:xfrm>
              <a:prstGeom prst="blockArc">
                <a:avLst>
                  <a:gd name="adj1" fmla="val 11664701"/>
                  <a:gd name="adj2" fmla="val 18297784"/>
                  <a:gd name="adj3" fmla="val 2953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Арка 113"/>
              <p:cNvSpPr/>
              <p:nvPr/>
            </p:nvSpPr>
            <p:spPr>
              <a:xfrm rot="17922447">
                <a:off x="2929975" y="1699104"/>
                <a:ext cx="2939461" cy="2436756"/>
              </a:xfrm>
              <a:prstGeom prst="blockArc">
                <a:avLst>
                  <a:gd name="adj1" fmla="val 12080714"/>
                  <a:gd name="adj2" fmla="val 18652457"/>
                  <a:gd name="adj3" fmla="val 2963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Арка 114"/>
              <p:cNvSpPr/>
              <p:nvPr/>
            </p:nvSpPr>
            <p:spPr>
              <a:xfrm rot="10800000">
                <a:off x="2816674" y="1617972"/>
                <a:ext cx="2880320" cy="2529139"/>
              </a:xfrm>
              <a:prstGeom prst="blockArc">
                <a:avLst>
                  <a:gd name="adj1" fmla="val 11465695"/>
                  <a:gd name="adj2" fmla="val 18882014"/>
                  <a:gd name="adj3" fmla="val 304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НАРУЖНОЕ ЯДРО"/>
            <p:cNvGrpSpPr/>
            <p:nvPr/>
          </p:nvGrpSpPr>
          <p:grpSpPr>
            <a:xfrm>
              <a:off x="3614834" y="1789745"/>
              <a:ext cx="2016224" cy="2211444"/>
              <a:chOff x="2959380" y="1600996"/>
              <a:chExt cx="2880320" cy="3022878"/>
            </a:xfrm>
            <a:solidFill>
              <a:schemeClr val="tx1"/>
            </a:solidFill>
          </p:grpSpPr>
          <p:sp>
            <p:nvSpPr>
              <p:cNvPr id="117" name="Арка 116"/>
              <p:cNvSpPr/>
              <p:nvPr/>
            </p:nvSpPr>
            <p:spPr>
              <a:xfrm rot="3385480">
                <a:off x="3138839" y="2038002"/>
                <a:ext cx="2880322" cy="2291421"/>
              </a:xfrm>
              <a:prstGeom prst="blockArc">
                <a:avLst>
                  <a:gd name="adj1" fmla="val 11705439"/>
                  <a:gd name="adj2" fmla="val 18333547"/>
                  <a:gd name="adj3" fmla="val 2905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Арка 117"/>
              <p:cNvSpPr/>
              <p:nvPr/>
            </p:nvSpPr>
            <p:spPr>
              <a:xfrm rot="17928903">
                <a:off x="3092430" y="1822719"/>
                <a:ext cx="2939464" cy="2496017"/>
              </a:xfrm>
              <a:prstGeom prst="blockArc">
                <a:avLst>
                  <a:gd name="adj1" fmla="val 12260692"/>
                  <a:gd name="adj2" fmla="val 18669430"/>
                  <a:gd name="adj3" fmla="val 2737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Арка 118"/>
              <p:cNvSpPr/>
              <p:nvPr/>
            </p:nvSpPr>
            <p:spPr>
              <a:xfrm rot="10800000">
                <a:off x="2959380" y="1776906"/>
                <a:ext cx="2880320" cy="2504218"/>
              </a:xfrm>
              <a:prstGeom prst="blockArc">
                <a:avLst>
                  <a:gd name="adj1" fmla="val 11326957"/>
                  <a:gd name="adj2" fmla="val 19006622"/>
                  <a:gd name="adj3" fmla="val 269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ЛИТОСФЕРА"/>
          <p:cNvGrpSpPr/>
          <p:nvPr/>
        </p:nvGrpSpPr>
        <p:grpSpPr>
          <a:xfrm>
            <a:off x="3118840" y="1218959"/>
            <a:ext cx="3101958" cy="3140011"/>
            <a:chOff x="2788628" y="1309065"/>
            <a:chExt cx="3101958" cy="3140011"/>
          </a:xfrm>
        </p:grpSpPr>
        <p:grpSp>
          <p:nvGrpSpPr>
            <p:cNvPr id="7" name="Литосфера"/>
            <p:cNvGrpSpPr/>
            <p:nvPr/>
          </p:nvGrpSpPr>
          <p:grpSpPr>
            <a:xfrm>
              <a:off x="2788628" y="1309065"/>
              <a:ext cx="3101958" cy="3140011"/>
              <a:chOff x="2788628" y="1309065"/>
              <a:chExt cx="3101958" cy="3140011"/>
            </a:xfrm>
          </p:grpSpPr>
          <p:sp>
            <p:nvSpPr>
              <p:cNvPr id="12" name="Дуга 11"/>
              <p:cNvSpPr/>
              <p:nvPr/>
            </p:nvSpPr>
            <p:spPr>
              <a:xfrm rot="443741">
                <a:off x="2788628" y="1592666"/>
                <a:ext cx="2923730" cy="2805874"/>
              </a:xfrm>
              <a:prstGeom prst="arc">
                <a:avLst>
                  <a:gd name="adj1" fmla="val 14869409"/>
                  <a:gd name="adj2" fmla="val 292173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Дуга 13"/>
              <p:cNvSpPr/>
              <p:nvPr/>
            </p:nvSpPr>
            <p:spPr>
              <a:xfrm rot="7975506">
                <a:off x="2923454" y="1367993"/>
                <a:ext cx="2923730" cy="2805874"/>
              </a:xfrm>
              <a:prstGeom prst="arc">
                <a:avLst>
                  <a:gd name="adj1" fmla="val 14869409"/>
                  <a:gd name="adj2" fmla="val 170098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Дуга 14"/>
              <p:cNvSpPr/>
              <p:nvPr/>
            </p:nvSpPr>
            <p:spPr>
              <a:xfrm rot="14701211">
                <a:off x="3025784" y="1584274"/>
                <a:ext cx="2923730" cy="2805874"/>
              </a:xfrm>
              <a:prstGeom prst="arc">
                <a:avLst>
                  <a:gd name="adj1" fmla="val 15512070"/>
                  <a:gd name="adj2" fmla="val 170098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9" name="Прямая соединительная линия 18"/>
            <p:cNvCxnSpPr/>
            <p:nvPr/>
          </p:nvCxnSpPr>
          <p:spPr>
            <a:xfrm rot="16200000" flipV="1">
              <a:off x="3778282" y="1562958"/>
              <a:ext cx="288032" cy="1080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5573288" y="3136824"/>
              <a:ext cx="258852" cy="447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3239852" y="3703690"/>
              <a:ext cx="203396" cy="1823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вн 1"/>
          <p:cNvGrpSpPr/>
          <p:nvPr/>
        </p:nvGrpSpPr>
        <p:grpSpPr>
          <a:xfrm>
            <a:off x="323528" y="1489348"/>
            <a:ext cx="3708412" cy="432048"/>
            <a:chOff x="323528" y="1570357"/>
            <a:chExt cx="3708412" cy="432048"/>
          </a:xfrm>
        </p:grpSpPr>
        <p:sp>
          <p:nvSpPr>
            <p:cNvPr id="75" name="вн 1"/>
            <p:cNvSpPr/>
            <p:nvPr/>
          </p:nvSpPr>
          <p:spPr>
            <a:xfrm>
              <a:off x="323528" y="1570357"/>
              <a:ext cx="1980220" cy="432048"/>
            </a:xfrm>
            <a:prstGeom prst="roundRect">
              <a:avLst/>
            </a:prstGeom>
            <a:solidFill>
              <a:srgbClr val="F35C2D"/>
            </a:solidFill>
            <a:ln>
              <a:noFill/>
            </a:ln>
            <a:effectLst>
              <a:outerShdw blurRad="1397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88" name="Прямая со стрелкой 87"/>
            <p:cNvCxnSpPr>
              <a:stCxn id="75" idx="3"/>
            </p:cNvCxnSpPr>
            <p:nvPr/>
          </p:nvCxnSpPr>
          <p:spPr>
            <a:xfrm flipV="1">
              <a:off x="2303748" y="1705372"/>
              <a:ext cx="1728192" cy="8100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литосфера"/>
          <p:cNvSpPr/>
          <p:nvPr/>
        </p:nvSpPr>
        <p:spPr>
          <a:xfrm>
            <a:off x="334873" y="1474510"/>
            <a:ext cx="1980220" cy="432048"/>
          </a:xfrm>
          <a:prstGeom prst="roundRect">
            <a:avLst/>
          </a:prstGeom>
          <a:solidFill>
            <a:srgbClr val="F35C2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літосфера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9" name="нар 3"/>
          <p:cNvGrpSpPr/>
          <p:nvPr/>
        </p:nvGrpSpPr>
        <p:grpSpPr>
          <a:xfrm>
            <a:off x="5760132" y="3397560"/>
            <a:ext cx="3096344" cy="612068"/>
            <a:chOff x="5760132" y="3577580"/>
            <a:chExt cx="3096344" cy="612068"/>
          </a:xfrm>
        </p:grpSpPr>
        <p:sp>
          <p:nvSpPr>
            <p:cNvPr id="122" name="наружные 3"/>
            <p:cNvSpPr/>
            <p:nvPr/>
          </p:nvSpPr>
          <p:spPr>
            <a:xfrm>
              <a:off x="6912260" y="3757600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>
              <a:outerShdw blurRad="152400" dist="38100" dir="5400000" sx="111000" sy="111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24" name="Прямая со стрелкой 123"/>
            <p:cNvCxnSpPr>
              <a:stCxn id="122" idx="1"/>
            </p:cNvCxnSpPr>
            <p:nvPr/>
          </p:nvCxnSpPr>
          <p:spPr>
            <a:xfrm rot="10800000">
              <a:off x="5760132" y="3577580"/>
              <a:ext cx="1152128" cy="39604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литофера"/>
          <p:cNvSpPr/>
          <p:nvPr/>
        </p:nvSpPr>
        <p:spPr>
          <a:xfrm>
            <a:off x="6912260" y="3599373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літосфера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Умножение 36"/>
          <p:cNvSpPr/>
          <p:nvPr/>
        </p:nvSpPr>
        <p:spPr>
          <a:xfrm>
            <a:off x="8819964" y="3325552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множение 38"/>
          <p:cNvSpPr/>
          <p:nvPr/>
        </p:nvSpPr>
        <p:spPr>
          <a:xfrm>
            <a:off x="2303748" y="1279698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гиперссылка навигация">
            <a:hlinkClick r:id="rId3" action="ppaction://hlinksldjump"/>
          </p:cNvPr>
          <p:cNvSpPr/>
          <p:nvPr/>
        </p:nvSpPr>
        <p:spPr>
          <a:xfrm>
            <a:off x="2339752" y="1237320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гиперссылка навигация">
            <a:hlinkClick r:id="rId3" action="ppaction://hlinksldjump"/>
          </p:cNvPr>
          <p:cNvSpPr/>
          <p:nvPr/>
        </p:nvSpPr>
        <p:spPr>
          <a:xfrm>
            <a:off x="8675440" y="3289548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триг ФОТО"/>
          <p:cNvSpPr/>
          <p:nvPr/>
        </p:nvSpPr>
        <p:spPr>
          <a:xfrm>
            <a:off x="467544" y="2388662"/>
            <a:ext cx="4952424" cy="332633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Літосфера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зовнішня</a:t>
            </a:r>
            <a:r>
              <a:rPr lang="ru-RU" dirty="0" smtClean="0">
                <a:solidFill>
                  <a:schemeClr val="tx1"/>
                </a:solidFill>
              </a:rPr>
              <a:t> тверда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планети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товщина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якої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приблизно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120 км. </a:t>
            </a:r>
            <a:r>
              <a:rPr lang="ru-RU" dirty="0" err="1" smtClean="0">
                <a:solidFill>
                  <a:schemeClr val="tx1"/>
                </a:solidFill>
              </a:rPr>
              <a:t>Термін</a:t>
            </a:r>
            <a:r>
              <a:rPr lang="ru-RU" dirty="0" smtClean="0">
                <a:solidFill>
                  <a:schemeClr val="tx1"/>
                </a:solidFill>
              </a:rPr>
              <a:t> «</a:t>
            </a:r>
            <a:r>
              <a:rPr lang="ru-RU" dirty="0" err="1" smtClean="0">
                <a:solidFill>
                  <a:schemeClr val="tx1"/>
                </a:solidFill>
              </a:rPr>
              <a:t>літосфера</a:t>
            </a:r>
            <a:r>
              <a:rPr lang="ru-RU" dirty="0" smtClean="0">
                <a:solidFill>
                  <a:schemeClr val="tx1"/>
                </a:solidFill>
              </a:rPr>
              <a:t>» походить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грецьких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слів</a:t>
            </a:r>
            <a:r>
              <a:rPr lang="ru-RU" dirty="0" smtClean="0">
                <a:solidFill>
                  <a:schemeClr val="tx1"/>
                </a:solidFill>
              </a:rPr>
              <a:t>: «</a:t>
            </a:r>
            <a:r>
              <a:rPr lang="ru-RU" dirty="0" err="1" smtClean="0">
                <a:solidFill>
                  <a:schemeClr val="tx1"/>
                </a:solidFill>
              </a:rPr>
              <a:t>літос</a:t>
            </a:r>
            <a:r>
              <a:rPr lang="ru-RU" dirty="0" smtClean="0">
                <a:solidFill>
                  <a:schemeClr val="tx1"/>
                </a:solidFill>
              </a:rPr>
              <a:t>» – </a:t>
            </a:r>
            <a:r>
              <a:rPr lang="ru-RU" dirty="0" err="1" smtClean="0">
                <a:solidFill>
                  <a:schemeClr val="tx1"/>
                </a:solidFill>
              </a:rPr>
              <a:t>камінь</a:t>
            </a:r>
            <a:r>
              <a:rPr lang="ru-RU" dirty="0" smtClean="0">
                <a:solidFill>
                  <a:schemeClr val="tx1"/>
                </a:solidFill>
              </a:rPr>
              <a:t> и «сфера» –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Інша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назва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цієї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оболонки</a:t>
            </a:r>
            <a:r>
              <a:rPr lang="ru-RU" dirty="0" smtClean="0">
                <a:solidFill>
                  <a:schemeClr val="tx1"/>
                </a:solidFill>
              </a:rPr>
              <a:t> – </a:t>
            </a:r>
            <a:r>
              <a:rPr lang="ru-RU" dirty="0" err="1" smtClean="0">
                <a:solidFill>
                  <a:schemeClr val="tx1"/>
                </a:solidFill>
              </a:rPr>
              <a:t>кам</a:t>
            </a:r>
            <a:r>
              <a:rPr lang="en-US" dirty="0" smtClean="0">
                <a:solidFill>
                  <a:schemeClr val="tx1"/>
                </a:solidFill>
              </a:rPr>
              <a:t>’</a:t>
            </a:r>
            <a:r>
              <a:rPr lang="uk-UA" dirty="0" smtClean="0">
                <a:solidFill>
                  <a:schemeClr val="tx1"/>
                </a:solidFill>
              </a:rPr>
              <a:t>я</a:t>
            </a:r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або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земна кора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Літосфера</a:t>
            </a:r>
            <a:r>
              <a:rPr lang="ru-RU" dirty="0" smtClean="0">
                <a:solidFill>
                  <a:schemeClr val="tx1"/>
                </a:solidFill>
              </a:rPr>
              <a:t> не є </a:t>
            </a:r>
            <a:r>
              <a:rPr lang="ru-RU" dirty="0" err="1" smtClean="0">
                <a:solidFill>
                  <a:schemeClr val="tx1"/>
                </a:solidFill>
              </a:rPr>
              <a:t>нерухомою</a:t>
            </a:r>
            <a:r>
              <a:rPr lang="ru-RU" dirty="0" smtClean="0">
                <a:solidFill>
                  <a:schemeClr val="tx1"/>
                </a:solidFill>
              </a:rPr>
              <a:t>. ЇЇ </a:t>
            </a:r>
            <a:r>
              <a:rPr lang="ru-RU" dirty="0" err="1" smtClean="0">
                <a:solidFill>
                  <a:schemeClr val="tx1"/>
                </a:solidFill>
              </a:rPr>
              <a:t>будова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нагадує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колотий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лід</a:t>
            </a:r>
            <a:r>
              <a:rPr lang="ru-RU" dirty="0" smtClean="0">
                <a:solidFill>
                  <a:schemeClr val="tx1"/>
                </a:solidFill>
              </a:rPr>
              <a:t> на </a:t>
            </a:r>
            <a:r>
              <a:rPr lang="ru-RU" dirty="0" err="1" smtClean="0">
                <a:solidFill>
                  <a:schemeClr val="tx1"/>
                </a:solidFill>
              </a:rPr>
              <a:t>поверхні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водойми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b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Літосфера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мінералів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b="1" u="sng" dirty="0" err="1" smtClean="0">
                <a:solidFill>
                  <a:schemeClr val="tx1"/>
                </a:solidFill>
              </a:rPr>
              <a:t>гірських</a:t>
            </a:r>
            <a:r>
              <a:rPr lang="ru-RU" b="1" u="sng" dirty="0" smtClean="0">
                <a:solidFill>
                  <a:schemeClr val="tx1"/>
                </a:solidFill>
              </a:rPr>
              <a:t> </a:t>
            </a:r>
            <a:r>
              <a:rPr lang="ru-RU" b="1" u="sng" dirty="0" err="1" smtClean="0">
                <a:solidFill>
                  <a:schemeClr val="tx1"/>
                </a:solidFill>
              </a:rPr>
              <a:t>порід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9" name="триг горных пород"/>
          <p:cNvSpPr/>
          <p:nvPr/>
        </p:nvSpPr>
        <p:spPr>
          <a:xfrm>
            <a:off x="2843808" y="5017740"/>
            <a:ext cx="1404156" cy="6252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триг минералов"/>
          <p:cNvSpPr/>
          <p:nvPr/>
        </p:nvSpPr>
        <p:spPr>
          <a:xfrm>
            <a:off x="1187624" y="5125752"/>
            <a:ext cx="1404156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МИНЕРАЛЫ"/>
          <p:cNvGrpSpPr/>
          <p:nvPr/>
        </p:nvGrpSpPr>
        <p:grpSpPr>
          <a:xfrm>
            <a:off x="323528" y="1345332"/>
            <a:ext cx="8698543" cy="4104456"/>
            <a:chOff x="575557" y="1309328"/>
            <a:chExt cx="8352927" cy="4104456"/>
          </a:xfrm>
        </p:grpSpPr>
        <p:grpSp>
          <p:nvGrpSpPr>
            <p:cNvPr id="13" name="Группа 53"/>
            <p:cNvGrpSpPr/>
            <p:nvPr/>
          </p:nvGrpSpPr>
          <p:grpSpPr>
            <a:xfrm>
              <a:off x="575557" y="1309328"/>
              <a:ext cx="8352927" cy="4104456"/>
              <a:chOff x="575557" y="1345332"/>
              <a:chExt cx="8352927" cy="4104456"/>
            </a:xfrm>
          </p:grpSpPr>
          <p:sp>
            <p:nvSpPr>
              <p:cNvPr id="54" name="Скругленный прямоугольник 53"/>
              <p:cNvSpPr/>
              <p:nvPr/>
            </p:nvSpPr>
            <p:spPr>
              <a:xfrm>
                <a:off x="1047653" y="1345332"/>
                <a:ext cx="7156708" cy="4104456"/>
              </a:xfrm>
              <a:prstGeom prst="roundRect">
                <a:avLst>
                  <a:gd name="adj" fmla="val 1191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27000" dist="38100" dir="5400000" sx="104000" sy="104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12756" y="1377842"/>
                <a:ext cx="813690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err="1" smtClean="0"/>
                  <a:t>Мінерали</a:t>
                </a:r>
                <a:r>
                  <a:rPr lang="ru-RU" sz="2000" dirty="0" smtClean="0"/>
                  <a:t> – </a:t>
                </a:r>
                <a:r>
                  <a:rPr lang="ru-RU" sz="2000" dirty="0" err="1" smtClean="0"/>
                  <a:t>це</a:t>
                </a:r>
                <a:r>
                  <a:rPr lang="ru-RU" sz="2000" dirty="0" smtClean="0"/>
                  <a:t> </a:t>
                </a:r>
                <a:r>
                  <a:rPr lang="ru-RU" sz="2000" dirty="0" err="1" smtClean="0"/>
                  <a:t>природні</a:t>
                </a:r>
                <a:r>
                  <a:rPr lang="ru-RU" sz="2000" dirty="0" smtClean="0"/>
                  <a:t> </a:t>
                </a:r>
                <a:r>
                  <a:rPr lang="ru-RU" sz="2000" dirty="0" err="1" smtClean="0"/>
                  <a:t>тіла</a:t>
                </a:r>
                <a:r>
                  <a:rPr lang="ru-RU" sz="2000" dirty="0" smtClean="0"/>
                  <a:t>, </a:t>
                </a:r>
                <a:r>
                  <a:rPr lang="ru-RU" sz="2000" dirty="0" err="1" smtClean="0"/>
                  <a:t>які</a:t>
                </a:r>
                <a:r>
                  <a:rPr lang="ru-RU" sz="2000" dirty="0" smtClean="0"/>
                  <a:t> </a:t>
                </a:r>
                <a:r>
                  <a:rPr lang="ru-RU" sz="2000" dirty="0" err="1" smtClean="0"/>
                  <a:t>входять</a:t>
                </a:r>
                <a:r>
                  <a:rPr lang="ru-RU" sz="2000" dirty="0" smtClean="0"/>
                  <a:t>                                                                  до складу </a:t>
                </a:r>
                <a:r>
                  <a:rPr lang="ru-RU" sz="2000" b="1" dirty="0" smtClean="0"/>
                  <a:t>літосфери</a:t>
                </a:r>
                <a:r>
                  <a:rPr lang="ru-RU" sz="2000" dirty="0" smtClean="0"/>
                  <a:t>, </a:t>
                </a:r>
                <a:r>
                  <a:rPr lang="ru-RU" sz="2000" dirty="0" err="1" smtClean="0"/>
                  <a:t>однорідні</a:t>
                </a:r>
                <a:r>
                  <a:rPr lang="ru-RU" sz="2000" dirty="0" smtClean="0"/>
                  <a:t> за </a:t>
                </a:r>
                <a:r>
                  <a:rPr lang="ru-RU" sz="2000" dirty="0" err="1" smtClean="0"/>
                  <a:t>своїм</a:t>
                </a:r>
                <a:r>
                  <a:rPr lang="ru-RU" sz="2000" dirty="0" smtClean="0"/>
                  <a:t> складом</a:t>
                </a:r>
                <a:endParaRPr lang="ru-RU" sz="20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75557" y="2169358"/>
                <a:ext cx="83529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 smtClean="0"/>
                  <a:t>                           </a:t>
                </a:r>
                <a:r>
                  <a:rPr lang="ru-RU" sz="2000" b="1" u="sng" dirty="0" err="1" smtClean="0"/>
                  <a:t>Тверді</a:t>
                </a:r>
                <a:r>
                  <a:rPr lang="ru-RU" sz="2000" b="1" dirty="0" smtClean="0"/>
                  <a:t>                                  </a:t>
                </a:r>
                <a:r>
                  <a:rPr lang="ru-RU" sz="2000" b="1" u="sng" dirty="0" err="1" smtClean="0"/>
                  <a:t>Рідкі</a:t>
                </a:r>
                <a:r>
                  <a:rPr lang="ru-RU" sz="2000" b="1" dirty="0" smtClean="0"/>
                  <a:t>              </a:t>
                </a:r>
                <a:r>
                  <a:rPr lang="ru-RU" sz="2000" b="1" u="sng" dirty="0" err="1" smtClean="0"/>
                  <a:t>Газоподібні</a:t>
                </a:r>
                <a:r>
                  <a:rPr lang="ru-RU" sz="2000" b="1" dirty="0" smtClean="0"/>
                  <a:t>                               </a:t>
                </a:r>
                <a:endParaRPr lang="ru-RU" sz="2000" b="1" dirty="0"/>
              </a:p>
            </p:txBody>
          </p:sp>
        </p:grpSp>
        <p:sp>
          <p:nvSpPr>
            <p:cNvPr id="53" name="Умножение 52"/>
            <p:cNvSpPr/>
            <p:nvPr/>
          </p:nvSpPr>
          <p:spPr>
            <a:xfrm>
              <a:off x="7720332" y="1453344"/>
              <a:ext cx="324036" cy="31766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триг золото"/>
          <p:cNvGrpSpPr/>
          <p:nvPr/>
        </p:nvGrpSpPr>
        <p:grpSpPr>
          <a:xfrm>
            <a:off x="1247378" y="2785492"/>
            <a:ext cx="1224136" cy="936104"/>
            <a:chOff x="683568" y="2209428"/>
            <a:chExt cx="1224136" cy="936104"/>
          </a:xfrm>
        </p:grpSpPr>
        <p:pic>
          <p:nvPicPr>
            <p:cNvPr id="58" name="Рисунок 57" descr="золото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3568" y="2209428"/>
              <a:ext cx="1224136" cy="93610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59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7" name="триг слюда"/>
          <p:cNvGrpSpPr/>
          <p:nvPr/>
        </p:nvGrpSpPr>
        <p:grpSpPr>
          <a:xfrm>
            <a:off x="2809666" y="2785492"/>
            <a:ext cx="1195903" cy="936104"/>
            <a:chOff x="697684" y="2209428"/>
            <a:chExt cx="1195903" cy="936104"/>
          </a:xfrm>
        </p:grpSpPr>
        <p:pic>
          <p:nvPicPr>
            <p:cNvPr id="61" name="Рисунок 60" descr="золото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7684" y="2209428"/>
              <a:ext cx="1195903" cy="93610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62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8" name="триг кварц"/>
          <p:cNvGrpSpPr/>
          <p:nvPr/>
        </p:nvGrpSpPr>
        <p:grpSpPr>
          <a:xfrm>
            <a:off x="1247378" y="4081636"/>
            <a:ext cx="1224136" cy="936104"/>
            <a:chOff x="683568" y="2209428"/>
            <a:chExt cx="1224136" cy="936104"/>
          </a:xfrm>
        </p:grpSpPr>
        <p:pic>
          <p:nvPicPr>
            <p:cNvPr id="64" name="Рисунок 63" descr="золото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3568" y="2209428"/>
              <a:ext cx="1224136" cy="93610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65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0" name="триг пол шпат"/>
          <p:cNvGrpSpPr/>
          <p:nvPr/>
        </p:nvGrpSpPr>
        <p:grpSpPr>
          <a:xfrm>
            <a:off x="2807804" y="4081636"/>
            <a:ext cx="1224136" cy="936104"/>
            <a:chOff x="683568" y="2209428"/>
            <a:chExt cx="1224136" cy="936104"/>
          </a:xfrm>
        </p:grpSpPr>
        <p:pic>
          <p:nvPicPr>
            <p:cNvPr id="67" name="Рисунок 66" descr="золото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3568" y="2209428"/>
              <a:ext cx="1224136" cy="93610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68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9" name="триг закрыть минералы"/>
          <p:cNvSpPr/>
          <p:nvPr/>
        </p:nvSpPr>
        <p:spPr>
          <a:xfrm>
            <a:off x="7776356" y="1417340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триг нефть"/>
          <p:cNvGrpSpPr/>
          <p:nvPr/>
        </p:nvGrpSpPr>
        <p:grpSpPr>
          <a:xfrm>
            <a:off x="4795794" y="2785492"/>
            <a:ext cx="1252370" cy="936104"/>
            <a:chOff x="669450" y="2209428"/>
            <a:chExt cx="1252370" cy="936104"/>
          </a:xfrm>
        </p:grpSpPr>
        <p:pic>
          <p:nvPicPr>
            <p:cNvPr id="71" name="Рисунок 70" descr="золото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69450" y="2209428"/>
              <a:ext cx="1252370" cy="93610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72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3" name="триг газ"/>
          <p:cNvGrpSpPr/>
          <p:nvPr/>
        </p:nvGrpSpPr>
        <p:grpSpPr>
          <a:xfrm>
            <a:off x="6732240" y="2785492"/>
            <a:ext cx="1248138" cy="936104"/>
            <a:chOff x="671566" y="2209428"/>
            <a:chExt cx="1248138" cy="936104"/>
          </a:xfrm>
        </p:grpSpPr>
        <p:pic>
          <p:nvPicPr>
            <p:cNvPr id="74" name="Рисунок 73" descr="золото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71566" y="2209428"/>
              <a:ext cx="1248138" cy="93610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76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5" name="триг ртуть"/>
          <p:cNvGrpSpPr/>
          <p:nvPr/>
        </p:nvGrpSpPr>
        <p:grpSpPr>
          <a:xfrm>
            <a:off x="4759790" y="4081636"/>
            <a:ext cx="1324378" cy="919540"/>
            <a:chOff x="633446" y="2209428"/>
            <a:chExt cx="1324378" cy="919540"/>
          </a:xfrm>
        </p:grpSpPr>
        <p:pic>
          <p:nvPicPr>
            <p:cNvPr id="78" name="Рисунок 77" descr="золото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3446" y="2209428"/>
              <a:ext cx="1324378" cy="912236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79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634665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0" name="триг твердые"/>
          <p:cNvSpPr/>
          <p:nvPr/>
        </p:nvSpPr>
        <p:spPr>
          <a:xfrm>
            <a:off x="1979712" y="2137420"/>
            <a:ext cx="118813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триг жидкие"/>
          <p:cNvSpPr/>
          <p:nvPr/>
        </p:nvSpPr>
        <p:spPr>
          <a:xfrm>
            <a:off x="4716016" y="2137420"/>
            <a:ext cx="118813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триг газообразные"/>
          <p:cNvSpPr/>
          <p:nvPr/>
        </p:nvSpPr>
        <p:spPr>
          <a:xfrm>
            <a:off x="6588224" y="2137420"/>
            <a:ext cx="154817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кварц"/>
          <p:cNvGrpSpPr/>
          <p:nvPr/>
        </p:nvGrpSpPr>
        <p:grpSpPr>
          <a:xfrm>
            <a:off x="1915286" y="202331"/>
            <a:ext cx="5713031" cy="4185149"/>
            <a:chOff x="1187624" y="949288"/>
            <a:chExt cx="5713031" cy="4185149"/>
          </a:xfrm>
        </p:grpSpPr>
        <p:grpSp>
          <p:nvGrpSpPr>
            <p:cNvPr id="27" name="кварц"/>
            <p:cNvGrpSpPr/>
            <p:nvPr/>
          </p:nvGrpSpPr>
          <p:grpSpPr>
            <a:xfrm>
              <a:off x="1187624" y="949288"/>
              <a:ext cx="5713031" cy="4185149"/>
              <a:chOff x="1421073" y="1081050"/>
              <a:chExt cx="5540898" cy="4185149"/>
            </a:xfrm>
          </p:grpSpPr>
          <p:pic>
            <p:nvPicPr>
              <p:cNvPr id="92" name="Рисунок 91" descr="золото.jpg"/>
              <p:cNvPicPr>
                <a:picLocks noChangeAspect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421073" y="1129308"/>
                <a:ext cx="5535890" cy="4136891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93" name="Умножение 92"/>
              <p:cNvSpPr/>
              <p:nvPr/>
            </p:nvSpPr>
            <p:spPr>
              <a:xfrm>
                <a:off x="6709943" y="1081050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4" name="Скругленный прямоугольник 93"/>
            <p:cNvSpPr/>
            <p:nvPr/>
          </p:nvSpPr>
          <p:spPr>
            <a:xfrm>
              <a:off x="3419872" y="4585692"/>
              <a:ext cx="1332148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кварц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слюда"/>
          <p:cNvGrpSpPr/>
          <p:nvPr/>
        </p:nvGrpSpPr>
        <p:grpSpPr>
          <a:xfrm>
            <a:off x="1818487" y="689145"/>
            <a:ext cx="5796644" cy="4185149"/>
            <a:chOff x="1187624" y="949288"/>
            <a:chExt cx="5796644" cy="4185149"/>
          </a:xfrm>
        </p:grpSpPr>
        <p:grpSp>
          <p:nvGrpSpPr>
            <p:cNvPr id="29" name="слюда"/>
            <p:cNvGrpSpPr/>
            <p:nvPr/>
          </p:nvGrpSpPr>
          <p:grpSpPr>
            <a:xfrm>
              <a:off x="1187624" y="949288"/>
              <a:ext cx="5796644" cy="4185149"/>
              <a:chOff x="1378023" y="1081050"/>
              <a:chExt cx="5621990" cy="4185149"/>
            </a:xfrm>
          </p:grpSpPr>
          <p:pic>
            <p:nvPicPr>
              <p:cNvPr id="89" name="Рисунок 88" descr="золото.jpg"/>
              <p:cNvPicPr>
                <a:picLocks noChangeAspect="1"/>
              </p:cNvPicPr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1378023" y="1129308"/>
                <a:ext cx="5621990" cy="4136891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90" name="Умножение 89"/>
              <p:cNvSpPr/>
              <p:nvPr/>
            </p:nvSpPr>
            <p:spPr>
              <a:xfrm>
                <a:off x="6744494" y="1081050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7" name="Скругленный прямоугольник 96"/>
            <p:cNvSpPr/>
            <p:nvPr/>
          </p:nvSpPr>
          <p:spPr>
            <a:xfrm>
              <a:off x="3527884" y="4585692"/>
              <a:ext cx="1332148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слюда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золото"/>
          <p:cNvGrpSpPr/>
          <p:nvPr/>
        </p:nvGrpSpPr>
        <p:grpSpPr>
          <a:xfrm>
            <a:off x="1644780" y="298033"/>
            <a:ext cx="5892781" cy="4197024"/>
            <a:chOff x="1163495" y="913284"/>
            <a:chExt cx="5892781" cy="4197024"/>
          </a:xfrm>
        </p:grpSpPr>
        <p:grpSp>
          <p:nvGrpSpPr>
            <p:cNvPr id="32" name="золото"/>
            <p:cNvGrpSpPr/>
            <p:nvPr/>
          </p:nvGrpSpPr>
          <p:grpSpPr>
            <a:xfrm>
              <a:off x="1163495" y="913284"/>
              <a:ext cx="5892781" cy="4197024"/>
              <a:chOff x="1115616" y="1069175"/>
              <a:chExt cx="5892781" cy="4197024"/>
            </a:xfrm>
          </p:grpSpPr>
          <p:pic>
            <p:nvPicPr>
              <p:cNvPr id="84" name="Рисунок 83" descr="золото.jpg"/>
              <p:cNvPicPr>
                <a:picLocks noChangeAspect="1"/>
              </p:cNvPicPr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1115616" y="1129308"/>
                <a:ext cx="5881836" cy="4136891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85" name="Умножение 84"/>
              <p:cNvSpPr/>
              <p:nvPr/>
            </p:nvSpPr>
            <p:spPr>
              <a:xfrm>
                <a:off x="6756369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1" name="Скругленный прямоугольник 100"/>
            <p:cNvSpPr/>
            <p:nvPr/>
          </p:nvSpPr>
          <p:spPr>
            <a:xfrm>
              <a:off x="3504134" y="4549688"/>
              <a:ext cx="1332148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золото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полевой шпат"/>
          <p:cNvGrpSpPr/>
          <p:nvPr/>
        </p:nvGrpSpPr>
        <p:grpSpPr>
          <a:xfrm>
            <a:off x="1432703" y="257592"/>
            <a:ext cx="5855468" cy="4136891"/>
            <a:chOff x="2526213" y="-877230"/>
            <a:chExt cx="5855468" cy="4136891"/>
          </a:xfrm>
        </p:grpSpPr>
        <p:grpSp>
          <p:nvGrpSpPr>
            <p:cNvPr id="34" name="золото"/>
            <p:cNvGrpSpPr/>
            <p:nvPr/>
          </p:nvGrpSpPr>
          <p:grpSpPr>
            <a:xfrm>
              <a:off x="2526213" y="-877230"/>
              <a:ext cx="5855468" cy="4136891"/>
              <a:chOff x="2478334" y="-721339"/>
              <a:chExt cx="5855468" cy="4136891"/>
            </a:xfrm>
          </p:grpSpPr>
          <p:pic>
            <p:nvPicPr>
              <p:cNvPr id="106" name="Рисунок 105" descr="золото.jpg"/>
              <p:cNvPicPr>
                <a:picLocks noChangeAspect="1"/>
              </p:cNvPicPr>
              <p:nvPr/>
            </p:nvPicPr>
            <p:blipFill>
              <a:blip r:embed="rId15" cstate="print">
                <a:lum contrast="13000"/>
              </a:blip>
              <a:stretch>
                <a:fillRect/>
              </a:stretch>
            </p:blipFill>
            <p:spPr>
              <a:xfrm>
                <a:off x="2478334" y="-721339"/>
                <a:ext cx="5855468" cy="4136891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07" name="Умножение 106"/>
              <p:cNvSpPr/>
              <p:nvPr/>
            </p:nvSpPr>
            <p:spPr>
              <a:xfrm>
                <a:off x="6744494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5" name="Скругленный прямоугольник 104"/>
            <p:cNvSpPr/>
            <p:nvPr/>
          </p:nvSpPr>
          <p:spPr>
            <a:xfrm>
              <a:off x="4820314" y="2533915"/>
              <a:ext cx="1907454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err="1" smtClean="0">
                  <a:solidFill>
                    <a:schemeClr val="tx1"/>
                  </a:solidFill>
                </a:rPr>
                <a:t>польовий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 шпат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нефть"/>
          <p:cNvGrpSpPr/>
          <p:nvPr/>
        </p:nvGrpSpPr>
        <p:grpSpPr>
          <a:xfrm>
            <a:off x="1611843" y="309908"/>
            <a:ext cx="5821153" cy="4197024"/>
            <a:chOff x="1199498" y="913284"/>
            <a:chExt cx="5821153" cy="4197024"/>
          </a:xfrm>
        </p:grpSpPr>
        <p:grpSp>
          <p:nvGrpSpPr>
            <p:cNvPr id="36" name="золото"/>
            <p:cNvGrpSpPr/>
            <p:nvPr/>
          </p:nvGrpSpPr>
          <p:grpSpPr>
            <a:xfrm>
              <a:off x="1199498" y="913284"/>
              <a:ext cx="5821153" cy="4197024"/>
              <a:chOff x="1151619" y="1069175"/>
              <a:chExt cx="5821153" cy="4197024"/>
            </a:xfrm>
          </p:grpSpPr>
          <p:pic>
            <p:nvPicPr>
              <p:cNvPr id="111" name="Рисунок 110" descr="золото.jpg"/>
              <p:cNvPicPr>
                <a:picLocks noChangeAspect="1"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1151619" y="1129308"/>
                <a:ext cx="5809830" cy="4136891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12" name="Умножение 111"/>
              <p:cNvSpPr/>
              <p:nvPr/>
            </p:nvSpPr>
            <p:spPr>
              <a:xfrm>
                <a:off x="6720744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0" name="Скругленный прямоугольник 109"/>
            <p:cNvSpPr/>
            <p:nvPr/>
          </p:nvSpPr>
          <p:spPr>
            <a:xfrm>
              <a:off x="3671349" y="4549688"/>
              <a:ext cx="997718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err="1" smtClean="0">
                  <a:solidFill>
                    <a:schemeClr val="tx1"/>
                  </a:solidFill>
                </a:rPr>
                <a:t>нафта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ртуть"/>
          <p:cNvGrpSpPr/>
          <p:nvPr/>
        </p:nvGrpSpPr>
        <p:grpSpPr>
          <a:xfrm>
            <a:off x="1781646" y="353921"/>
            <a:ext cx="5821153" cy="4189178"/>
            <a:chOff x="1199498" y="913284"/>
            <a:chExt cx="5821153" cy="4189178"/>
          </a:xfrm>
        </p:grpSpPr>
        <p:grpSp>
          <p:nvGrpSpPr>
            <p:cNvPr id="48" name="золото"/>
            <p:cNvGrpSpPr/>
            <p:nvPr/>
          </p:nvGrpSpPr>
          <p:grpSpPr>
            <a:xfrm>
              <a:off x="1199498" y="913284"/>
              <a:ext cx="5821153" cy="4189178"/>
              <a:chOff x="1151619" y="1069175"/>
              <a:chExt cx="5821153" cy="4189178"/>
            </a:xfrm>
          </p:grpSpPr>
          <p:pic>
            <p:nvPicPr>
              <p:cNvPr id="125" name="Рисунок 124" descr="золото.jpg"/>
              <p:cNvPicPr>
                <a:picLocks noChangeAspect="1"/>
              </p:cNvPicPr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1151619" y="1137153"/>
                <a:ext cx="5809830" cy="4121200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28" name="Умножение 127"/>
              <p:cNvSpPr/>
              <p:nvPr/>
            </p:nvSpPr>
            <p:spPr>
              <a:xfrm>
                <a:off x="6720744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Скругленный прямоугольник 122"/>
            <p:cNvSpPr/>
            <p:nvPr/>
          </p:nvSpPr>
          <p:spPr>
            <a:xfrm>
              <a:off x="3671349" y="4549688"/>
              <a:ext cx="997718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ртуть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метан"/>
          <p:cNvGrpSpPr/>
          <p:nvPr/>
        </p:nvGrpSpPr>
        <p:grpSpPr>
          <a:xfrm>
            <a:off x="1442558" y="349333"/>
            <a:ext cx="5832478" cy="4189178"/>
            <a:chOff x="1188174" y="913284"/>
            <a:chExt cx="5832478" cy="4189178"/>
          </a:xfrm>
        </p:grpSpPr>
        <p:grpSp>
          <p:nvGrpSpPr>
            <p:cNvPr id="52" name="золото"/>
            <p:cNvGrpSpPr/>
            <p:nvPr/>
          </p:nvGrpSpPr>
          <p:grpSpPr>
            <a:xfrm>
              <a:off x="1188174" y="913284"/>
              <a:ext cx="5832478" cy="4189178"/>
              <a:chOff x="1140295" y="1069175"/>
              <a:chExt cx="5832478" cy="4189178"/>
            </a:xfrm>
          </p:grpSpPr>
          <p:pic>
            <p:nvPicPr>
              <p:cNvPr id="132" name="Рисунок 131" descr="золото.jpg"/>
              <p:cNvPicPr>
                <a:picLocks noChangeAspect="1"/>
              </p:cNvPicPr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140295" y="1137153"/>
                <a:ext cx="5832478" cy="4121200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33" name="Умножение 132"/>
              <p:cNvSpPr/>
              <p:nvPr/>
            </p:nvSpPr>
            <p:spPr>
              <a:xfrm>
                <a:off x="6720744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1" name="Скругленный прямоугольник 130"/>
            <p:cNvSpPr/>
            <p:nvPr/>
          </p:nvSpPr>
          <p:spPr>
            <a:xfrm>
              <a:off x="2808183" y="4549688"/>
              <a:ext cx="2724050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метан</a:t>
              </a:r>
              <a:r>
                <a:rPr lang="ru-RU" sz="2000" dirty="0" smtClean="0">
                  <a:solidFill>
                    <a:schemeClr val="tx1"/>
                  </a:solidFill>
                </a:rPr>
                <a:t> – </a:t>
              </a:r>
              <a:r>
                <a:rPr lang="ru-RU" sz="2000" dirty="0" err="1" smtClean="0">
                  <a:solidFill>
                    <a:schemeClr val="tx1"/>
                  </a:solidFill>
                </a:rPr>
                <a:t>болотний</a:t>
              </a:r>
              <a:r>
                <a:rPr lang="ru-RU" sz="2000" dirty="0" smtClean="0">
                  <a:solidFill>
                    <a:schemeClr val="tx1"/>
                  </a:solidFill>
                </a:rPr>
                <a:t> газ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Группа ГОРНЫЕ ПОРОДЫ"/>
          <p:cNvGrpSpPr/>
          <p:nvPr/>
        </p:nvGrpSpPr>
        <p:grpSpPr>
          <a:xfrm>
            <a:off x="0" y="0"/>
            <a:ext cx="8473582" cy="4886126"/>
            <a:chOff x="456392" y="1311542"/>
            <a:chExt cx="8473582" cy="4886126"/>
          </a:xfrm>
        </p:grpSpPr>
        <p:grpSp>
          <p:nvGrpSpPr>
            <p:cNvPr id="60" name="Группа МИНЕРАЛЫ"/>
            <p:cNvGrpSpPr/>
            <p:nvPr/>
          </p:nvGrpSpPr>
          <p:grpSpPr>
            <a:xfrm>
              <a:off x="456392" y="1311542"/>
              <a:ext cx="8473582" cy="4886126"/>
              <a:chOff x="586057" y="1239534"/>
              <a:chExt cx="8136904" cy="4886126"/>
            </a:xfrm>
          </p:grpSpPr>
          <p:grpSp>
            <p:nvGrpSpPr>
              <p:cNvPr id="63" name="Группа 53"/>
              <p:cNvGrpSpPr/>
              <p:nvPr/>
            </p:nvGrpSpPr>
            <p:grpSpPr>
              <a:xfrm>
                <a:off x="586057" y="1239534"/>
                <a:ext cx="8136904" cy="4886126"/>
                <a:chOff x="586057" y="1275538"/>
                <a:chExt cx="8136904" cy="4886126"/>
              </a:xfrm>
            </p:grpSpPr>
            <p:sp>
              <p:nvSpPr>
                <p:cNvPr id="145" name="Скругленный прямоугольник 144"/>
                <p:cNvSpPr/>
                <p:nvPr/>
              </p:nvSpPr>
              <p:spPr>
                <a:xfrm>
                  <a:off x="1307811" y="1275538"/>
                  <a:ext cx="7156709" cy="4886126"/>
                </a:xfrm>
                <a:prstGeom prst="roundRect">
                  <a:avLst>
                    <a:gd name="adj" fmla="val 1191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270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>
                  <a:off x="586057" y="1275538"/>
                  <a:ext cx="8136904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000" b="1" dirty="0" err="1" smtClean="0"/>
                    <a:t>Гірські</a:t>
                  </a:r>
                  <a:r>
                    <a:rPr lang="ru-RU" sz="2000" b="1" dirty="0" smtClean="0"/>
                    <a:t> породи</a:t>
                  </a:r>
                  <a:r>
                    <a:rPr lang="ru-RU" sz="2000" dirty="0" smtClean="0"/>
                    <a:t> – </a:t>
                  </a:r>
                  <a:r>
                    <a:rPr lang="ru-RU" sz="2000" dirty="0" err="1" smtClean="0"/>
                    <a:t>це</a:t>
                  </a:r>
                  <a:r>
                    <a:rPr lang="ru-RU" sz="2000" dirty="0" smtClean="0"/>
                    <a:t> </a:t>
                  </a:r>
                  <a:r>
                    <a:rPr lang="ru-RU" sz="2000" dirty="0" err="1" smtClean="0"/>
                    <a:t>природні</a:t>
                  </a:r>
                  <a:r>
                    <a:rPr lang="ru-RU" sz="2000" dirty="0" smtClean="0"/>
                    <a:t> </a:t>
                  </a:r>
                  <a:r>
                    <a:rPr lang="ru-RU" sz="2000" dirty="0" err="1" smtClean="0"/>
                    <a:t>тіла</a:t>
                  </a:r>
                  <a:r>
                    <a:rPr lang="ru-RU" sz="2000" dirty="0" smtClean="0"/>
                    <a:t>, </a:t>
                  </a:r>
                  <a:r>
                    <a:rPr lang="ru-RU" sz="2000" dirty="0" err="1" smtClean="0"/>
                    <a:t>які</a:t>
                  </a:r>
                  <a:r>
                    <a:rPr lang="ru-RU" sz="2000" dirty="0" smtClean="0"/>
                    <a:t> </a:t>
                  </a:r>
                  <a:r>
                    <a:rPr lang="ru-RU" sz="2000" dirty="0" err="1" smtClean="0"/>
                    <a:t>входять</a:t>
                  </a:r>
                  <a:r>
                    <a:rPr lang="ru-RU" sz="2000" dirty="0" smtClean="0"/>
                    <a:t>                                                                до складу </a:t>
                  </a:r>
                  <a:r>
                    <a:rPr lang="ru-RU" sz="2000" b="1" dirty="0" smtClean="0"/>
                    <a:t>літосфери</a:t>
                  </a:r>
                  <a:r>
                    <a:rPr lang="ru-RU" sz="2000" dirty="0"/>
                    <a:t> </a:t>
                  </a:r>
                  <a:r>
                    <a:rPr lang="ru-RU" sz="2000" dirty="0" smtClean="0"/>
                    <a:t>і </a:t>
                  </a:r>
                  <a:r>
                    <a:rPr lang="ru-RU" sz="2000" dirty="0" err="1" smtClean="0"/>
                    <a:t>складаються</a:t>
                  </a:r>
                  <a:r>
                    <a:rPr lang="ru-RU" sz="2000" dirty="0" smtClean="0"/>
                    <a:t> з мінералів. </a:t>
                  </a:r>
                </a:p>
                <a:p>
                  <a:pPr algn="ctr"/>
                  <a:r>
                    <a:rPr lang="ru-RU" sz="2000" b="1" dirty="0" err="1" smtClean="0"/>
                    <a:t>Гірські</a:t>
                  </a:r>
                  <a:r>
                    <a:rPr lang="ru-RU" sz="2000" b="1" dirty="0" smtClean="0"/>
                    <a:t> породи </a:t>
                  </a:r>
                  <a:r>
                    <a:rPr lang="ru-RU" sz="2000" dirty="0" err="1" smtClean="0"/>
                    <a:t>утворюються</a:t>
                  </a:r>
                  <a:endParaRPr lang="ru-RU" sz="2000" dirty="0"/>
                </a:p>
              </p:txBody>
            </p:sp>
          </p:grpSp>
          <p:sp>
            <p:nvSpPr>
              <p:cNvPr id="144" name="Умножение 143"/>
              <p:cNvSpPr/>
              <p:nvPr/>
            </p:nvSpPr>
            <p:spPr>
              <a:xfrm>
                <a:off x="7880570" y="2152818"/>
                <a:ext cx="324036" cy="31766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0" name="TextBox 159"/>
            <p:cNvSpPr txBox="1"/>
            <p:nvPr/>
          </p:nvSpPr>
          <p:spPr>
            <a:xfrm>
              <a:off x="1928090" y="2728882"/>
              <a:ext cx="1908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u="sng" dirty="0"/>
                <a:t>з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вулканічної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лави</a:t>
              </a:r>
              <a:endParaRPr lang="ru-RU" i="1" u="sng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3800298" y="2800890"/>
              <a:ext cx="1908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u="sng" dirty="0"/>
                <a:t>з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уламків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давніх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гірських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порід</a:t>
              </a:r>
              <a:endParaRPr lang="ru-RU" i="1" u="sng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960538" y="2656874"/>
              <a:ext cx="190821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u="sng" dirty="0" smtClean="0"/>
                <a:t>з </a:t>
              </a:r>
              <a:r>
                <a:rPr lang="ru-RU" i="1" u="sng" dirty="0" err="1" smtClean="0"/>
                <a:t>інших</a:t>
              </a:r>
              <a:r>
                <a:rPr lang="ru-RU" i="1" u="sng" dirty="0" smtClean="0"/>
                <a:t> г</a:t>
              </a:r>
              <a:r>
                <a:rPr lang="uk-UA" i="1" u="sng" dirty="0" err="1" smtClean="0"/>
                <a:t>ірських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порід</a:t>
              </a:r>
              <a:r>
                <a:rPr lang="ru-RU" i="1" u="sng" dirty="0" smtClean="0"/>
                <a:t> при </a:t>
              </a:r>
              <a:r>
                <a:rPr lang="ru-RU" i="1" u="sng" dirty="0" err="1" smtClean="0"/>
                <a:t>високому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тиску</a:t>
              </a:r>
              <a:r>
                <a:rPr lang="ru-RU" i="1" u="sng" dirty="0" smtClean="0"/>
                <a:t> та </a:t>
              </a:r>
              <a:r>
                <a:rPr lang="ru-RU" i="1" u="sng" dirty="0" err="1" smtClean="0"/>
                <a:t>високій</a:t>
              </a:r>
              <a:r>
                <a:rPr lang="ru-RU" i="1" u="sng" dirty="0" smtClean="0"/>
                <a:t> </a:t>
              </a:r>
              <a:r>
                <a:rPr lang="ru-RU" i="1" u="sng" dirty="0" err="1" smtClean="0"/>
                <a:t>температурі</a:t>
              </a:r>
              <a:endParaRPr lang="ru-RU" i="1" u="sng" dirty="0"/>
            </a:p>
          </p:txBody>
        </p:sp>
        <p:cxnSp>
          <p:nvCxnSpPr>
            <p:cNvPr id="164" name="Прямая со стрелкой 163"/>
            <p:cNvCxnSpPr/>
            <p:nvPr/>
          </p:nvCxnSpPr>
          <p:spPr>
            <a:xfrm flipH="1">
              <a:off x="2504154" y="1954464"/>
              <a:ext cx="26092" cy="63040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Прямая со стрелкой 167"/>
            <p:cNvCxnSpPr/>
            <p:nvPr/>
          </p:nvCxnSpPr>
          <p:spPr>
            <a:xfrm>
              <a:off x="6385746" y="2025902"/>
              <a:ext cx="366880" cy="7029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Прямая со стрелкой 168"/>
            <p:cNvCxnSpPr/>
            <p:nvPr/>
          </p:nvCxnSpPr>
          <p:spPr>
            <a:xfrm flipH="1">
              <a:off x="4592386" y="2307021"/>
              <a:ext cx="15618" cy="34985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триг гранит"/>
          <p:cNvGrpSpPr/>
          <p:nvPr/>
        </p:nvGrpSpPr>
        <p:grpSpPr>
          <a:xfrm>
            <a:off x="1475656" y="2929508"/>
            <a:ext cx="1224138" cy="884098"/>
            <a:chOff x="647562" y="2209428"/>
            <a:chExt cx="1224138" cy="884098"/>
          </a:xfrm>
        </p:grpSpPr>
        <p:pic>
          <p:nvPicPr>
            <p:cNvPr id="149" name="Рисунок 148" descr="золото.jpg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47562" y="2209428"/>
              <a:ext cx="1224138" cy="884098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50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598662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70" name="триг кварцит"/>
          <p:cNvGrpSpPr/>
          <p:nvPr/>
        </p:nvGrpSpPr>
        <p:grpSpPr>
          <a:xfrm>
            <a:off x="5004048" y="3289548"/>
            <a:ext cx="1188132" cy="902378"/>
            <a:chOff x="683568" y="2212619"/>
            <a:chExt cx="1188132" cy="902378"/>
          </a:xfrm>
        </p:grpSpPr>
        <p:pic>
          <p:nvPicPr>
            <p:cNvPr id="152" name="Рисунок 151" descr="золото.jpg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83568" y="2212619"/>
              <a:ext cx="1188132" cy="902378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53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598662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73" name="триг песчанник"/>
          <p:cNvGrpSpPr/>
          <p:nvPr/>
        </p:nvGrpSpPr>
        <p:grpSpPr>
          <a:xfrm>
            <a:off x="3419872" y="2713484"/>
            <a:ext cx="1211675" cy="900100"/>
            <a:chOff x="665566" y="2209428"/>
            <a:chExt cx="1211675" cy="900100"/>
          </a:xfrm>
        </p:grpSpPr>
        <p:pic>
          <p:nvPicPr>
            <p:cNvPr id="155" name="Рисунок 154" descr="золото.jpg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65566" y="2209428"/>
              <a:ext cx="1211675" cy="90010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56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598662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57" name="изверженные"/>
          <p:cNvSpPr/>
          <p:nvPr/>
        </p:nvSpPr>
        <p:spPr>
          <a:xfrm>
            <a:off x="1331640" y="2209428"/>
            <a:ext cx="146110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ru-RU" sz="2000" b="1" dirty="0" err="1" smtClean="0"/>
              <a:t>магматичні</a:t>
            </a:r>
            <a:endParaRPr lang="ru-RU" sz="2000" dirty="0"/>
          </a:p>
        </p:txBody>
      </p:sp>
      <p:sp>
        <p:nvSpPr>
          <p:cNvPr id="158" name="метаморфические"/>
          <p:cNvSpPr/>
          <p:nvPr/>
        </p:nvSpPr>
        <p:spPr>
          <a:xfrm>
            <a:off x="5796136" y="2793620"/>
            <a:ext cx="180145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метаморфічні</a:t>
            </a:r>
            <a:r>
              <a:rPr lang="ru-RU" sz="2000" b="1" dirty="0" smtClean="0"/>
              <a:t> </a:t>
            </a:r>
            <a:endParaRPr lang="ru-RU" sz="2000" dirty="0"/>
          </a:p>
        </p:txBody>
      </p:sp>
      <p:sp>
        <p:nvSpPr>
          <p:cNvPr id="159" name="осадочные"/>
          <p:cNvSpPr txBox="1"/>
          <p:nvPr/>
        </p:nvSpPr>
        <p:spPr>
          <a:xfrm>
            <a:off x="3347864" y="2209428"/>
            <a:ext cx="1476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осадові</a:t>
            </a:r>
            <a:endParaRPr lang="ru-RU" sz="2000" b="1" dirty="0"/>
          </a:p>
        </p:txBody>
      </p:sp>
      <p:sp>
        <p:nvSpPr>
          <p:cNvPr id="171" name="триг закрыть горные породы"/>
          <p:cNvSpPr/>
          <p:nvPr/>
        </p:nvSpPr>
        <p:spPr>
          <a:xfrm>
            <a:off x="7776356" y="743683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триг из лавы"/>
          <p:cNvSpPr/>
          <p:nvPr/>
        </p:nvSpPr>
        <p:spPr>
          <a:xfrm>
            <a:off x="1583668" y="1597360"/>
            <a:ext cx="16921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триг из осевших"/>
          <p:cNvSpPr/>
          <p:nvPr/>
        </p:nvSpPr>
        <p:spPr>
          <a:xfrm>
            <a:off x="3743908" y="1525352"/>
            <a:ext cx="1692188" cy="11161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триг из других гп"/>
          <p:cNvSpPr/>
          <p:nvPr/>
        </p:nvSpPr>
        <p:spPr>
          <a:xfrm>
            <a:off x="6048164" y="1417340"/>
            <a:ext cx="1692188" cy="13321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7" name="триг известняк"/>
          <p:cNvGrpSpPr/>
          <p:nvPr/>
        </p:nvGrpSpPr>
        <p:grpSpPr>
          <a:xfrm>
            <a:off x="3491880" y="3865612"/>
            <a:ext cx="1192632" cy="900100"/>
            <a:chOff x="675087" y="2209428"/>
            <a:chExt cx="1192632" cy="900100"/>
          </a:xfrm>
        </p:grpSpPr>
        <p:pic>
          <p:nvPicPr>
            <p:cNvPr id="176" name="Рисунок 175" descr="золото.jpg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75087" y="2209428"/>
              <a:ext cx="1192632" cy="90010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77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598662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86" name="триг мрамор"/>
          <p:cNvGrpSpPr/>
          <p:nvPr/>
        </p:nvGrpSpPr>
        <p:grpSpPr>
          <a:xfrm>
            <a:off x="5940152" y="4369668"/>
            <a:ext cx="1211675" cy="912352"/>
            <a:chOff x="665566" y="2185300"/>
            <a:chExt cx="1211675" cy="912352"/>
          </a:xfrm>
        </p:grpSpPr>
        <p:pic>
          <p:nvPicPr>
            <p:cNvPr id="179" name="Рисунок 178" descr="золото.jpg"/>
            <p:cNvPicPr>
              <a:picLocks noChangeAspect="1"/>
            </p:cNvPicPr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65566" y="2185300"/>
              <a:ext cx="1211675" cy="912352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80" name="лупа литосфера" descr="лупа.emf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856173">
              <a:off x="1239427" y="2598662"/>
              <a:ext cx="590891" cy="494303"/>
            </a:xfrm>
            <a:prstGeom prst="rect">
              <a:avLst/>
            </a:prstGeom>
            <a:effectLst>
              <a:outerShdw blurRad="88900" dist="38100" dir="5400000" sx="104000" sy="104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87" name="песчанник"/>
          <p:cNvGrpSpPr/>
          <p:nvPr/>
        </p:nvGrpSpPr>
        <p:grpSpPr>
          <a:xfrm>
            <a:off x="1907704" y="697260"/>
            <a:ext cx="5410594" cy="4189178"/>
            <a:chOff x="1610228" y="913284"/>
            <a:chExt cx="5410594" cy="4189178"/>
          </a:xfrm>
        </p:grpSpPr>
        <p:grpSp>
          <p:nvGrpSpPr>
            <p:cNvPr id="91" name="золото"/>
            <p:cNvGrpSpPr/>
            <p:nvPr/>
          </p:nvGrpSpPr>
          <p:grpSpPr>
            <a:xfrm>
              <a:off x="1610228" y="913284"/>
              <a:ext cx="5410594" cy="4189178"/>
              <a:chOff x="1562349" y="1069175"/>
              <a:chExt cx="5410594" cy="4189178"/>
            </a:xfrm>
          </p:grpSpPr>
          <p:pic>
            <p:nvPicPr>
              <p:cNvPr id="167" name="Рисунок 166" descr="золото.jpg"/>
              <p:cNvPicPr>
                <a:picLocks noChangeAspect="1"/>
              </p:cNvPicPr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1562349" y="1137153"/>
                <a:ext cx="5410594" cy="4121200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81" name="Умножение 180"/>
              <p:cNvSpPr/>
              <p:nvPr/>
            </p:nvSpPr>
            <p:spPr>
              <a:xfrm>
                <a:off x="6720744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6" name="Скругленный прямоугольник 165"/>
            <p:cNvSpPr/>
            <p:nvPr/>
          </p:nvSpPr>
          <p:spPr>
            <a:xfrm>
              <a:off x="3312410" y="4549688"/>
              <a:ext cx="1715596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err="1" smtClean="0">
                  <a:solidFill>
                    <a:schemeClr val="tx1"/>
                  </a:solidFill>
                </a:rPr>
                <a:t>піщаник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мрамор"/>
          <p:cNvGrpSpPr/>
          <p:nvPr/>
        </p:nvGrpSpPr>
        <p:grpSpPr>
          <a:xfrm>
            <a:off x="1475656" y="841276"/>
            <a:ext cx="5482602" cy="4119470"/>
            <a:chOff x="1574224" y="943135"/>
            <a:chExt cx="5482602" cy="4119470"/>
          </a:xfrm>
        </p:grpSpPr>
        <p:grpSp>
          <p:nvGrpSpPr>
            <p:cNvPr id="108" name="золото"/>
            <p:cNvGrpSpPr/>
            <p:nvPr/>
          </p:nvGrpSpPr>
          <p:grpSpPr>
            <a:xfrm>
              <a:off x="1574224" y="943135"/>
              <a:ext cx="5482602" cy="4119470"/>
              <a:chOff x="1526345" y="1099026"/>
              <a:chExt cx="5482602" cy="4119470"/>
            </a:xfrm>
          </p:grpSpPr>
          <p:pic>
            <p:nvPicPr>
              <p:cNvPr id="195" name="Рисунок 194" descr="золото.jpg"/>
              <p:cNvPicPr>
                <a:picLocks noChangeAspect="1"/>
              </p:cNvPicPr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1526345" y="1135030"/>
                <a:ext cx="5482602" cy="4083466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96" name="Умножение 195"/>
              <p:cNvSpPr/>
              <p:nvPr/>
            </p:nvSpPr>
            <p:spPr>
              <a:xfrm>
                <a:off x="6720744" y="1099026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94" name="Скругленный прямоугольник 193"/>
            <p:cNvSpPr/>
            <p:nvPr/>
          </p:nvSpPr>
          <p:spPr>
            <a:xfrm>
              <a:off x="1577520" y="4432563"/>
              <a:ext cx="4297072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мрамор</a:t>
              </a:r>
              <a:r>
                <a:rPr lang="ru-RU" sz="2000" dirty="0" smtClean="0">
                  <a:solidFill>
                    <a:schemeClr val="tx1"/>
                  </a:solidFill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</a:rPr>
                <a:t>утворився</a:t>
              </a:r>
              <a:r>
                <a:rPr lang="ru-RU" sz="2000" dirty="0" smtClean="0">
                  <a:solidFill>
                    <a:schemeClr val="tx1"/>
                  </a:solidFill>
                </a:rPr>
                <a:t> з </a:t>
              </a:r>
              <a:r>
                <a:rPr lang="ru-RU" sz="2000" dirty="0" err="1" smtClean="0">
                  <a:solidFill>
                    <a:schemeClr val="tx1"/>
                  </a:solidFill>
                </a:rPr>
                <a:t>вапняку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5" name="известняк"/>
          <p:cNvGrpSpPr/>
          <p:nvPr/>
        </p:nvGrpSpPr>
        <p:grpSpPr>
          <a:xfrm>
            <a:off x="1475656" y="697260"/>
            <a:ext cx="5410594" cy="4170311"/>
            <a:chOff x="1610228" y="913284"/>
            <a:chExt cx="5410594" cy="4170311"/>
          </a:xfrm>
        </p:grpSpPr>
        <p:grpSp>
          <p:nvGrpSpPr>
            <p:cNvPr id="99" name="золото"/>
            <p:cNvGrpSpPr/>
            <p:nvPr/>
          </p:nvGrpSpPr>
          <p:grpSpPr>
            <a:xfrm>
              <a:off x="1610228" y="913284"/>
              <a:ext cx="5410594" cy="4170311"/>
              <a:chOff x="1562349" y="1069175"/>
              <a:chExt cx="5410594" cy="4170311"/>
            </a:xfrm>
          </p:grpSpPr>
          <p:pic>
            <p:nvPicPr>
              <p:cNvPr id="185" name="Рисунок 184" descr="золото.jpg"/>
              <p:cNvPicPr>
                <a:picLocks noChangeAspect="1"/>
              </p:cNvPicPr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1562349" y="1156019"/>
                <a:ext cx="5410594" cy="4083467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86" name="Умножение 185"/>
              <p:cNvSpPr/>
              <p:nvPr/>
            </p:nvSpPr>
            <p:spPr>
              <a:xfrm>
                <a:off x="6720744" y="1069175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84" name="Скругленный прямоугольник 183"/>
            <p:cNvSpPr/>
            <p:nvPr/>
          </p:nvSpPr>
          <p:spPr>
            <a:xfrm>
              <a:off x="3312410" y="4549688"/>
              <a:ext cx="1715596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err="1" smtClean="0">
                  <a:solidFill>
                    <a:schemeClr val="tx1"/>
                  </a:solidFill>
                </a:rPr>
                <a:t>вапняк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2" name="кварцит"/>
          <p:cNvGrpSpPr/>
          <p:nvPr/>
        </p:nvGrpSpPr>
        <p:grpSpPr>
          <a:xfrm>
            <a:off x="1763688" y="481236"/>
            <a:ext cx="5482602" cy="4119471"/>
            <a:chOff x="1574224" y="943135"/>
            <a:chExt cx="5482602" cy="4119471"/>
          </a:xfrm>
        </p:grpSpPr>
        <p:grpSp>
          <p:nvGrpSpPr>
            <p:cNvPr id="103" name="золото"/>
            <p:cNvGrpSpPr/>
            <p:nvPr/>
          </p:nvGrpSpPr>
          <p:grpSpPr>
            <a:xfrm>
              <a:off x="1574224" y="943135"/>
              <a:ext cx="5482602" cy="4119471"/>
              <a:chOff x="1526345" y="1099026"/>
              <a:chExt cx="5482602" cy="4119471"/>
            </a:xfrm>
          </p:grpSpPr>
          <p:pic>
            <p:nvPicPr>
              <p:cNvPr id="190" name="Рисунок 189" descr="золото.jpg"/>
              <p:cNvPicPr>
                <a:picLocks noChangeAspect="1"/>
              </p:cNvPicPr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1526345" y="1135030"/>
                <a:ext cx="5482602" cy="4083467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191" name="Умножение 190"/>
              <p:cNvSpPr/>
              <p:nvPr/>
            </p:nvSpPr>
            <p:spPr>
              <a:xfrm>
                <a:off x="6720744" y="1099026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89" name="Скругленный прямоугольник 188"/>
            <p:cNvSpPr/>
            <p:nvPr/>
          </p:nvSpPr>
          <p:spPr>
            <a:xfrm>
              <a:off x="2160282" y="4549688"/>
              <a:ext cx="4297072" cy="4680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кварцит</a:t>
              </a:r>
              <a:r>
                <a:rPr lang="ru-RU" sz="2000" dirty="0" smtClean="0">
                  <a:solidFill>
                    <a:schemeClr val="tx1"/>
                  </a:solidFill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</a:rPr>
                <a:t>утворився</a:t>
              </a:r>
              <a:r>
                <a:rPr lang="ru-RU" sz="2000" dirty="0" smtClean="0">
                  <a:solidFill>
                    <a:schemeClr val="tx1"/>
                  </a:solidFill>
                </a:rPr>
                <a:t> з </a:t>
              </a:r>
              <a:r>
                <a:rPr lang="ru-RU" sz="2000" dirty="0" err="1" smtClean="0">
                  <a:solidFill>
                    <a:schemeClr val="tx1"/>
                  </a:solidFill>
                </a:rPr>
                <a:t>піщанику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2" name="триг ИЗ полевого шпата"/>
          <p:cNvSpPr/>
          <p:nvPr/>
        </p:nvSpPr>
        <p:spPr>
          <a:xfrm>
            <a:off x="1043608" y="4693704"/>
            <a:ext cx="162018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3" name="триг ИЗ кварца"/>
          <p:cNvSpPr/>
          <p:nvPr/>
        </p:nvSpPr>
        <p:spPr>
          <a:xfrm>
            <a:off x="2915816" y="4657700"/>
            <a:ext cx="64807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" name="триг ИЗ слюды"/>
          <p:cNvSpPr/>
          <p:nvPr/>
        </p:nvSpPr>
        <p:spPr>
          <a:xfrm>
            <a:off x="3887924" y="4693704"/>
            <a:ext cx="756084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0" name="МАЛ пол шпат"/>
          <p:cNvGrpSpPr/>
          <p:nvPr/>
        </p:nvGrpSpPr>
        <p:grpSpPr>
          <a:xfrm>
            <a:off x="4211960" y="2857500"/>
            <a:ext cx="2891479" cy="2280507"/>
            <a:chOff x="3538953" y="1488969"/>
            <a:chExt cx="2891479" cy="2280507"/>
          </a:xfrm>
        </p:grpSpPr>
        <p:pic>
          <p:nvPicPr>
            <p:cNvPr id="208" name="Рисунок 207" descr="золото.jpg"/>
            <p:cNvPicPr>
              <a:picLocks noChangeAspect="1"/>
            </p:cNvPicPr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538953" y="1524974"/>
              <a:ext cx="2891479" cy="2244502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209" name="Умножение 208"/>
            <p:cNvSpPr/>
            <p:nvPr/>
          </p:nvSpPr>
          <p:spPr>
            <a:xfrm>
              <a:off x="6158986" y="1488969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МАЛ кварц"/>
          <p:cNvGrpSpPr/>
          <p:nvPr/>
        </p:nvGrpSpPr>
        <p:grpSpPr>
          <a:xfrm>
            <a:off x="5292080" y="1921396"/>
            <a:ext cx="2824240" cy="2215945"/>
            <a:chOff x="3606193" y="1849009"/>
            <a:chExt cx="2824240" cy="2215945"/>
          </a:xfrm>
        </p:grpSpPr>
        <p:pic>
          <p:nvPicPr>
            <p:cNvPr id="211" name="Рисунок 210" descr="золото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606193" y="1896584"/>
              <a:ext cx="2824240" cy="2168370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212" name="Умножение 211"/>
            <p:cNvSpPr/>
            <p:nvPr/>
          </p:nvSpPr>
          <p:spPr>
            <a:xfrm>
              <a:off x="6162477" y="1849009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9" name="МАЛ слюда"/>
          <p:cNvGrpSpPr/>
          <p:nvPr/>
        </p:nvGrpSpPr>
        <p:grpSpPr>
          <a:xfrm>
            <a:off x="4860032" y="193204"/>
            <a:ext cx="2784946" cy="2215945"/>
            <a:chOff x="3617415" y="1849009"/>
            <a:chExt cx="2784946" cy="2215945"/>
          </a:xfrm>
        </p:grpSpPr>
        <p:pic>
          <p:nvPicPr>
            <p:cNvPr id="214" name="Рисунок 213" descr="золото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617415" y="1885013"/>
              <a:ext cx="2784946" cy="2179941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215" name="Умножение 214"/>
            <p:cNvSpPr/>
            <p:nvPr/>
          </p:nvSpPr>
          <p:spPr>
            <a:xfrm>
              <a:off x="6142401" y="1849009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9" name="гранит"/>
          <p:cNvGrpSpPr/>
          <p:nvPr/>
        </p:nvGrpSpPr>
        <p:grpSpPr>
          <a:xfrm>
            <a:off x="1979712" y="769268"/>
            <a:ext cx="4822087" cy="3750517"/>
            <a:chOff x="1656225" y="1333078"/>
            <a:chExt cx="4822087" cy="3750517"/>
          </a:xfrm>
        </p:grpSpPr>
        <p:grpSp>
          <p:nvGrpSpPr>
            <p:cNvPr id="116" name="золото"/>
            <p:cNvGrpSpPr/>
            <p:nvPr/>
          </p:nvGrpSpPr>
          <p:grpSpPr>
            <a:xfrm>
              <a:off x="1656225" y="1333078"/>
              <a:ext cx="4822087" cy="3750517"/>
              <a:chOff x="1608346" y="1488969"/>
              <a:chExt cx="4822087" cy="3750517"/>
            </a:xfrm>
          </p:grpSpPr>
          <p:pic>
            <p:nvPicPr>
              <p:cNvPr id="200" name="Рисунок 199" descr="золото.jpg"/>
              <p:cNvPicPr>
                <a:picLocks noChangeAspect="1"/>
              </p:cNvPicPr>
              <p:nvPr/>
            </p:nvPicPr>
            <p:blipFill>
              <a:blip r:embed="rId28" cstate="print">
                <a:lum bright="-5000"/>
              </a:blip>
              <a:stretch>
                <a:fillRect/>
              </a:stretch>
            </p:blipFill>
            <p:spPr>
              <a:xfrm>
                <a:off x="1608346" y="1537227"/>
                <a:ext cx="4822087" cy="3702259"/>
              </a:xfrm>
              <a:prstGeom prst="rect">
                <a:avLst/>
              </a:prstGeom>
              <a:ln w="1905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  <a:scene3d>
                <a:camera prst="perspectiveFront" fov="5400000"/>
                <a:lightRig rig="threePt" dir="t">
                  <a:rot lat="0" lon="0" rev="2100000"/>
                </a:lightRig>
              </a:scene3d>
              <a:sp3d extrusionH="25400">
                <a:bevelT w="304800" h="152400" prst="hardEdge"/>
                <a:extrusionClr>
                  <a:srgbClr val="000000"/>
                </a:extrusionClr>
              </a:sp3d>
            </p:spPr>
          </p:pic>
          <p:sp>
            <p:nvSpPr>
              <p:cNvPr id="201" name="Умножение 200"/>
              <p:cNvSpPr/>
              <p:nvPr/>
            </p:nvSpPr>
            <p:spPr>
              <a:xfrm>
                <a:off x="6158986" y="1488969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99" name="Скругленный прямоугольник 198"/>
            <p:cNvSpPr/>
            <p:nvPr/>
          </p:nvSpPr>
          <p:spPr>
            <a:xfrm>
              <a:off x="2078280" y="4333664"/>
              <a:ext cx="3996444" cy="6480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err="1" smtClean="0">
                  <a:solidFill>
                    <a:schemeClr val="tx1"/>
                  </a:solidFill>
                </a:rPr>
                <a:t>граніт</a:t>
              </a:r>
              <a:r>
                <a:rPr lang="ru-RU" sz="2000" dirty="0" smtClean="0">
                  <a:solidFill>
                    <a:schemeClr val="tx1"/>
                  </a:solidFill>
                </a:rPr>
                <a:t> </a:t>
              </a:r>
              <a:r>
                <a:rPr lang="ru-RU" sz="2000" dirty="0" err="1" smtClean="0">
                  <a:solidFill>
                    <a:schemeClr val="tx1"/>
                  </a:solidFill>
                </a:rPr>
                <a:t>складається</a:t>
              </a:r>
              <a:r>
                <a:rPr lang="ru-RU" sz="2000" dirty="0" smtClean="0">
                  <a:solidFill>
                    <a:schemeClr val="tx1"/>
                  </a:solidFill>
                </a:rPr>
                <a:t> з мінералів:                                   </a:t>
              </a:r>
              <a:r>
                <a:rPr lang="ru-RU" sz="2000" b="1" u="sng" dirty="0" err="1" smtClean="0">
                  <a:solidFill>
                    <a:schemeClr val="tx1"/>
                  </a:solidFill>
                </a:rPr>
                <a:t>польового</a:t>
              </a:r>
              <a:r>
                <a:rPr lang="ru-RU" sz="2000" b="1" u="sng" dirty="0" smtClean="0">
                  <a:solidFill>
                    <a:schemeClr val="tx1"/>
                  </a:solidFill>
                </a:rPr>
                <a:t> шпата</a:t>
              </a:r>
              <a:r>
                <a:rPr lang="ru-RU" sz="2000" dirty="0" smtClean="0">
                  <a:solidFill>
                    <a:schemeClr val="tx1"/>
                  </a:solidFill>
                </a:rPr>
                <a:t>, </a:t>
              </a:r>
              <a:r>
                <a:rPr lang="ru-RU" sz="2000" b="1" u="sng" dirty="0" smtClean="0">
                  <a:solidFill>
                    <a:schemeClr val="tx1"/>
                  </a:solidFill>
                </a:rPr>
                <a:t>кварцу</a:t>
              </a:r>
              <a:r>
                <a:rPr lang="ru-RU" sz="2000" dirty="0" smtClean="0">
                  <a:solidFill>
                    <a:schemeClr val="tx1"/>
                  </a:solidFill>
                </a:rPr>
                <a:t> </a:t>
              </a:r>
              <a:r>
                <a:rPr lang="ru-RU" sz="2000" dirty="0">
                  <a:solidFill>
                    <a:schemeClr val="tx1"/>
                  </a:solidFill>
                </a:rPr>
                <a:t>і</a:t>
              </a:r>
              <a:r>
                <a:rPr lang="ru-RU" sz="2000" dirty="0" smtClean="0">
                  <a:solidFill>
                    <a:schemeClr val="tx1"/>
                  </a:solidFill>
                </a:rPr>
                <a:t> </a:t>
              </a:r>
              <a:r>
                <a:rPr lang="ru-RU" sz="2000" b="1" u="sng" dirty="0" err="1" smtClean="0">
                  <a:solidFill>
                    <a:schemeClr val="tx1"/>
                  </a:solidFill>
                </a:rPr>
                <a:t>слюди</a:t>
              </a:r>
              <a:r>
                <a:rPr lang="ru-RU" sz="2000" dirty="0" smtClean="0">
                  <a:solidFill>
                    <a:schemeClr val="tx1"/>
                  </a:solidFill>
                </a:rPr>
                <a:t>  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279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0" fill="hold">
                      <p:stCondLst>
                        <p:cond delay="0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23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1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2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8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6" dur="1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0"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35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4" fill="hold">
                      <p:stCondLst>
                        <p:cond delay="0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6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1" fill="hold">
                      <p:stCondLst>
                        <p:cond delay="0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>
                      <p:stCondLst>
                        <p:cond delay="0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8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8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2" fill="hold">
                      <p:stCondLst>
                        <p:cond delay="0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8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9" fill="hold">
                      <p:stCondLst>
                        <p:cond delay="0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2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95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6" fill="hold">
                      <p:stCondLst>
                        <p:cond delay="0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6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09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0" fill="hold">
                      <p:stCondLst>
                        <p:cond delay="0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28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9" fill="hold">
                      <p:stCondLst>
                        <p:cond delay="0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2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6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0"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4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447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8" fill="hold">
                      <p:stCondLst>
                        <p:cond delay="0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455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6" fill="hold">
                      <p:stCondLst>
                        <p:cond delay="0"/>
                      </p:stCondLst>
                      <p:childTnLst>
                        <p:par>
                          <p:cTn id="457" fill="hold">
                            <p:stCondLst>
                              <p:cond delay="0"/>
                            </p:stCondLst>
                            <p:childTnLst>
                              <p:par>
                                <p:cTn id="458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5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461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2" fill="hold">
                      <p:stCondLst>
                        <p:cond delay="0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469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0" fill="hold">
                      <p:stCondLst>
                        <p:cond delay="0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7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475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6" fill="hold">
                      <p:stCondLst>
                        <p:cond delay="0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483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4" fill="hold">
                      <p:stCondLst>
                        <p:cond delay="0"/>
                      </p:stCondLst>
                      <p:childTnLst>
                        <p:par>
                          <p:cTn id="485" fill="hold">
                            <p:stCondLst>
                              <p:cond delay="0"/>
                            </p:stCondLst>
                            <p:childTnLst>
                              <p:par>
                                <p:cTn id="486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8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2" grpId="2" animBg="1"/>
      <p:bldP spid="42" grpId="4" animBg="1"/>
      <p:bldP spid="42" grpId="5" animBg="1"/>
      <p:bldP spid="69" grpId="0" animBg="1"/>
      <p:bldP spid="69" grpId="1" animBg="1"/>
      <p:bldP spid="80" grpId="0" animBg="1"/>
      <p:bldP spid="80" grpId="1" animBg="1"/>
      <p:bldP spid="81" grpId="0" animBg="1"/>
      <p:bldP spid="81" grpId="1" animBg="1"/>
      <p:bldP spid="83" grpId="0" animBg="1"/>
      <p:bldP spid="83" grpId="1" animBg="1"/>
      <p:bldP spid="157" grpId="0"/>
      <p:bldP spid="157" grpId="1"/>
      <p:bldP spid="158" grpId="0"/>
      <p:bldP spid="158" grpId="1"/>
      <p:bldP spid="159" grpId="0"/>
      <p:bldP spid="159" grpId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202" grpId="0" animBg="1"/>
      <p:bldP spid="202" grpId="1" animBg="1"/>
      <p:bldP spid="203" grpId="0" animBg="1"/>
      <p:bldP spid="203" grpId="1" animBg="1"/>
      <p:bldP spid="204" grpId="0" animBg="1"/>
      <p:bldP spid="20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чёрная дыра"/>
          <p:cNvGrpSpPr/>
          <p:nvPr/>
        </p:nvGrpSpPr>
        <p:grpSpPr>
          <a:xfrm>
            <a:off x="3155652" y="1358096"/>
            <a:ext cx="2880320" cy="3051315"/>
            <a:chOff x="3155652" y="1358096"/>
            <a:chExt cx="2880320" cy="3051315"/>
          </a:xfrm>
        </p:grpSpPr>
        <p:sp>
          <p:nvSpPr>
            <p:cNvPr id="96" name="ВНУТРЕННЕЕ ЯДРО"/>
            <p:cNvSpPr/>
            <p:nvPr/>
          </p:nvSpPr>
          <p:spPr>
            <a:xfrm>
              <a:off x="4139952" y="2425903"/>
              <a:ext cx="1008112" cy="972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МАНТИЯ"/>
            <p:cNvGrpSpPr/>
            <p:nvPr/>
          </p:nvGrpSpPr>
          <p:grpSpPr>
            <a:xfrm>
              <a:off x="3155652" y="1358096"/>
              <a:ext cx="2880320" cy="3051315"/>
              <a:chOff x="2816674" y="1447751"/>
              <a:chExt cx="2880320" cy="3051315"/>
            </a:xfrm>
            <a:solidFill>
              <a:schemeClr val="tx1"/>
            </a:solidFill>
          </p:grpSpPr>
          <p:sp>
            <p:nvSpPr>
              <p:cNvPr id="113" name="Арка 112"/>
              <p:cNvSpPr/>
              <p:nvPr/>
            </p:nvSpPr>
            <p:spPr>
              <a:xfrm rot="3558316">
                <a:off x="2917346" y="1793678"/>
                <a:ext cx="2880320" cy="2530456"/>
              </a:xfrm>
              <a:prstGeom prst="blockArc">
                <a:avLst>
                  <a:gd name="adj1" fmla="val 11664701"/>
                  <a:gd name="adj2" fmla="val 18297784"/>
                  <a:gd name="adj3" fmla="val 2953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Арка 113"/>
              <p:cNvSpPr/>
              <p:nvPr/>
            </p:nvSpPr>
            <p:spPr>
              <a:xfrm rot="17922447">
                <a:off x="2929975" y="1699104"/>
                <a:ext cx="2939461" cy="2436756"/>
              </a:xfrm>
              <a:prstGeom prst="blockArc">
                <a:avLst>
                  <a:gd name="adj1" fmla="val 12080714"/>
                  <a:gd name="adj2" fmla="val 18652457"/>
                  <a:gd name="adj3" fmla="val 2963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Арка 114"/>
              <p:cNvSpPr/>
              <p:nvPr/>
            </p:nvSpPr>
            <p:spPr>
              <a:xfrm rot="10800000">
                <a:off x="2816674" y="1617972"/>
                <a:ext cx="2880320" cy="2529139"/>
              </a:xfrm>
              <a:prstGeom prst="blockArc">
                <a:avLst>
                  <a:gd name="adj1" fmla="val 11465695"/>
                  <a:gd name="adj2" fmla="val 18882014"/>
                  <a:gd name="adj3" fmla="val 304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НАРУЖНОЕ ЯДРО"/>
            <p:cNvGrpSpPr/>
            <p:nvPr/>
          </p:nvGrpSpPr>
          <p:grpSpPr>
            <a:xfrm>
              <a:off x="3614834" y="1785194"/>
              <a:ext cx="2016224" cy="2215995"/>
              <a:chOff x="2959380" y="1594775"/>
              <a:chExt cx="2880320" cy="3029099"/>
            </a:xfrm>
            <a:solidFill>
              <a:schemeClr val="tx1"/>
            </a:solidFill>
          </p:grpSpPr>
          <p:sp>
            <p:nvSpPr>
              <p:cNvPr id="117" name="Арка 116"/>
              <p:cNvSpPr/>
              <p:nvPr/>
            </p:nvSpPr>
            <p:spPr>
              <a:xfrm rot="3385480">
                <a:off x="3138839" y="2038002"/>
                <a:ext cx="2880322" cy="2291421"/>
              </a:xfrm>
              <a:prstGeom prst="blockArc">
                <a:avLst>
                  <a:gd name="adj1" fmla="val 11705439"/>
                  <a:gd name="adj2" fmla="val 18333547"/>
                  <a:gd name="adj3" fmla="val 2905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Арка 117"/>
              <p:cNvSpPr/>
              <p:nvPr/>
            </p:nvSpPr>
            <p:spPr>
              <a:xfrm rot="17928903">
                <a:off x="3080610" y="1803007"/>
                <a:ext cx="2939464" cy="2522999"/>
              </a:xfrm>
              <a:prstGeom prst="blockArc">
                <a:avLst>
                  <a:gd name="adj1" fmla="val 12260692"/>
                  <a:gd name="adj2" fmla="val 18669430"/>
                  <a:gd name="adj3" fmla="val 2737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Арка 118"/>
              <p:cNvSpPr/>
              <p:nvPr/>
            </p:nvSpPr>
            <p:spPr>
              <a:xfrm rot="10800000">
                <a:off x="2959380" y="1776906"/>
                <a:ext cx="2880320" cy="2504218"/>
              </a:xfrm>
              <a:prstGeom prst="blockArc">
                <a:avLst>
                  <a:gd name="adj1" fmla="val 11326957"/>
                  <a:gd name="adj2" fmla="val 19006622"/>
                  <a:gd name="adj3" fmla="val 269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" name="МАНТИЯ"/>
          <p:cNvGrpSpPr/>
          <p:nvPr/>
        </p:nvGrpSpPr>
        <p:grpSpPr>
          <a:xfrm>
            <a:off x="3153338" y="1357645"/>
            <a:ext cx="2880320" cy="3070365"/>
            <a:chOff x="2816674" y="1447751"/>
            <a:chExt cx="2880320" cy="3070365"/>
          </a:xfrm>
        </p:grpSpPr>
        <p:sp>
          <p:nvSpPr>
            <p:cNvPr id="3" name="Арка 2"/>
            <p:cNvSpPr/>
            <p:nvPr/>
          </p:nvSpPr>
          <p:spPr>
            <a:xfrm rot="3558316">
              <a:off x="2926871" y="1812728"/>
              <a:ext cx="2880320" cy="2530456"/>
            </a:xfrm>
            <a:prstGeom prst="blockArc">
              <a:avLst>
                <a:gd name="adj1" fmla="val 11512142"/>
                <a:gd name="adj2" fmla="val 18049006"/>
                <a:gd name="adj3" fmla="val 13727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Арка 4"/>
            <p:cNvSpPr/>
            <p:nvPr/>
          </p:nvSpPr>
          <p:spPr>
            <a:xfrm rot="17922447">
              <a:off x="2929975" y="1699104"/>
              <a:ext cx="2939461" cy="2436756"/>
            </a:xfrm>
            <a:prstGeom prst="blockArc">
              <a:avLst>
                <a:gd name="adj1" fmla="val 12080714"/>
                <a:gd name="adj2" fmla="val 18556986"/>
                <a:gd name="adj3" fmla="val 14547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Арка 5"/>
            <p:cNvSpPr/>
            <p:nvPr/>
          </p:nvSpPr>
          <p:spPr>
            <a:xfrm rot="10800000">
              <a:off x="2816674" y="1617972"/>
              <a:ext cx="2880320" cy="2529139"/>
            </a:xfrm>
            <a:prstGeom prst="blockArc">
              <a:avLst>
                <a:gd name="adj1" fmla="val 11244487"/>
                <a:gd name="adj2" fmla="val 18978381"/>
                <a:gd name="adj3" fmla="val 14972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7" name="вн 2"/>
          <p:cNvGrpSpPr/>
          <p:nvPr/>
        </p:nvGrpSpPr>
        <p:grpSpPr>
          <a:xfrm>
            <a:off x="323528" y="2137420"/>
            <a:ext cx="3564396" cy="522058"/>
            <a:chOff x="323528" y="2317440"/>
            <a:chExt cx="3564396" cy="522058"/>
          </a:xfrm>
        </p:grpSpPr>
        <p:sp>
          <p:nvSpPr>
            <p:cNvPr id="76" name="вн 2"/>
            <p:cNvSpPr/>
            <p:nvPr/>
          </p:nvSpPr>
          <p:spPr>
            <a:xfrm>
              <a:off x="323528" y="2407450"/>
              <a:ext cx="1980220" cy="432048"/>
            </a:xfrm>
            <a:prstGeom prst="roundRect">
              <a:avLst/>
            </a:prstGeom>
            <a:solidFill>
              <a:srgbClr val="F35C2D"/>
            </a:solidFill>
            <a:ln>
              <a:noFill/>
            </a:ln>
            <a:effectLst>
              <a:outerShdw blurRad="1397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89" name="Прямая со стрелкой 88"/>
            <p:cNvCxnSpPr/>
            <p:nvPr/>
          </p:nvCxnSpPr>
          <p:spPr>
            <a:xfrm flipV="1">
              <a:off x="2303748" y="2317440"/>
              <a:ext cx="1584176" cy="22502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мантия"/>
          <p:cNvSpPr/>
          <p:nvPr/>
        </p:nvSpPr>
        <p:spPr>
          <a:xfrm>
            <a:off x="323528" y="2232382"/>
            <a:ext cx="1980220" cy="432048"/>
          </a:xfrm>
          <a:prstGeom prst="roundRect">
            <a:avLst/>
          </a:prstGeom>
          <a:solidFill>
            <a:srgbClr val="F35C2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мантія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Умножение 26"/>
          <p:cNvSpPr/>
          <p:nvPr/>
        </p:nvSpPr>
        <p:spPr>
          <a:xfrm>
            <a:off x="2231740" y="1885392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гиперссылка навигация">
            <a:hlinkClick r:id="rId4" action="ppaction://hlinksldjump"/>
          </p:cNvPr>
          <p:cNvSpPr/>
          <p:nvPr/>
        </p:nvSpPr>
        <p:spPr>
          <a:xfrm>
            <a:off x="2123220" y="1813384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триг ФОТО"/>
          <p:cNvSpPr/>
          <p:nvPr/>
        </p:nvSpPr>
        <p:spPr>
          <a:xfrm>
            <a:off x="328639" y="2929508"/>
            <a:ext cx="5187529" cy="25202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Мантія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більш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глибока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наступна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після</a:t>
            </a:r>
            <a:r>
              <a:rPr lang="ru-RU" dirty="0" smtClean="0">
                <a:solidFill>
                  <a:schemeClr val="tx1"/>
                </a:solidFill>
              </a:rPr>
              <a:t> літосфери, </a:t>
            </a:r>
            <a:r>
              <a:rPr lang="ru-RU" dirty="0" err="1" smtClean="0">
                <a:solidFill>
                  <a:schemeClr val="tx1"/>
                </a:solidFill>
              </a:rPr>
              <a:t>внутрішня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товщиною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приблизно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3000 км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Мантіє</a:t>
            </a:r>
            <a:r>
              <a:rPr lang="ru-RU" dirty="0" err="1">
                <a:solidFill>
                  <a:schemeClr val="tx1"/>
                </a:solidFill>
              </a:rPr>
              <a:t>ю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називали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старовинні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одежі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які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укутували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свого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хазяїна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Мантія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наче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укутує</a:t>
            </a:r>
            <a:r>
              <a:rPr lang="ru-RU" dirty="0" smtClean="0">
                <a:solidFill>
                  <a:schemeClr val="tx1"/>
                </a:solidFill>
              </a:rPr>
              <a:t> собою </a:t>
            </a:r>
            <a:r>
              <a:rPr lang="ru-RU" dirty="0" err="1" smtClean="0">
                <a:solidFill>
                  <a:schemeClr val="tx1"/>
                </a:solidFill>
              </a:rPr>
              <a:t>внутрішні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глибші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шари</a:t>
            </a:r>
            <a:r>
              <a:rPr lang="ru-RU" dirty="0" smtClean="0">
                <a:solidFill>
                  <a:schemeClr val="tx1"/>
                </a:solidFill>
              </a:rPr>
              <a:t> Земної </a:t>
            </a:r>
            <a:r>
              <a:rPr lang="ru-RU" dirty="0" err="1" smtClean="0">
                <a:solidFill>
                  <a:schemeClr val="tx1"/>
                </a:solidFill>
              </a:rPr>
              <a:t>кулі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Манті</a:t>
            </a:r>
            <a:r>
              <a:rPr lang="ru-RU" dirty="0" err="1">
                <a:solidFill>
                  <a:schemeClr val="tx1"/>
                </a:solidFill>
              </a:rPr>
              <a:t>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r>
              <a:rPr lang="ru-RU" dirty="0" err="1" smtClean="0">
                <a:solidFill>
                  <a:schemeClr val="tx1"/>
                </a:solidFill>
              </a:rPr>
              <a:t>гарячого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рідкого</a:t>
            </a:r>
            <a:r>
              <a:rPr lang="ru-RU" dirty="0" smtClean="0">
                <a:solidFill>
                  <a:schemeClr val="tx1"/>
                </a:solidFill>
              </a:rPr>
              <a:t> сплаву: </a:t>
            </a:r>
            <a:r>
              <a:rPr lang="ru-RU" b="1" dirty="0" smtClean="0">
                <a:solidFill>
                  <a:schemeClr val="tx1"/>
                </a:solidFill>
              </a:rPr>
              <a:t>магми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Фото магми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4028316" y="953066"/>
            <a:ext cx="4572508" cy="4392488"/>
            <a:chOff x="2519772" y="769268"/>
            <a:chExt cx="4572508" cy="4392488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2519772" y="769268"/>
              <a:ext cx="4572508" cy="4392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4" name="Рисунок 33" descr="река Стрельна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71968" y="960305"/>
              <a:ext cx="4273247" cy="2869303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2591780" y="3878386"/>
              <a:ext cx="44284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 </a:t>
              </a:r>
              <a:r>
                <a:rPr lang="ru-RU" dirty="0" err="1" smtClean="0"/>
                <a:t>Гаряча</a:t>
              </a:r>
              <a:r>
                <a:rPr lang="ru-RU" dirty="0" smtClean="0"/>
                <a:t> </a:t>
              </a:r>
              <a:r>
                <a:rPr lang="ru-RU" b="1" dirty="0" smtClean="0"/>
                <a:t>магма </a:t>
              </a:r>
              <a:r>
                <a:rPr lang="ru-RU" dirty="0" smtClean="0"/>
                <a:t>– </a:t>
              </a:r>
              <a:r>
                <a:rPr lang="ru-RU" dirty="0" err="1" smtClean="0"/>
                <a:t>вміст</a:t>
              </a:r>
              <a:r>
                <a:rPr lang="ru-RU" dirty="0" smtClean="0"/>
                <a:t> </a:t>
              </a:r>
              <a:r>
                <a:rPr lang="ru-RU" b="1" dirty="0" smtClean="0"/>
                <a:t>земної </a:t>
              </a:r>
              <a:r>
                <a:rPr lang="ru-RU" b="1" dirty="0" err="1" smtClean="0"/>
                <a:t>мантії</a:t>
              </a:r>
              <a:r>
                <a:rPr lang="ru-RU" dirty="0" smtClean="0"/>
                <a:t>, яка </a:t>
              </a:r>
              <a:r>
                <a:rPr lang="ru-RU" dirty="0" err="1" smtClean="0"/>
                <a:t>вилилася</a:t>
              </a:r>
              <a:r>
                <a:rPr lang="ru-RU" dirty="0" smtClean="0"/>
                <a:t> через </a:t>
              </a:r>
              <a:r>
                <a:rPr lang="ru-RU" dirty="0" err="1" smtClean="0"/>
                <a:t>тріщину</a:t>
              </a:r>
              <a:r>
                <a:rPr lang="ru-RU" dirty="0" smtClean="0"/>
                <a:t> в </a:t>
              </a:r>
              <a:r>
                <a:rPr lang="ru-RU" dirty="0" err="1" smtClean="0"/>
                <a:t>земній</a:t>
              </a:r>
              <a:r>
                <a:rPr lang="ru-RU" dirty="0" smtClean="0"/>
                <a:t> </a:t>
              </a:r>
              <a:r>
                <a:rPr lang="ru-RU" dirty="0" err="1" smtClean="0"/>
                <a:t>корі</a:t>
              </a:r>
              <a:r>
                <a:rPr lang="ru-RU" dirty="0" smtClean="0"/>
                <a:t> (</a:t>
              </a:r>
              <a:r>
                <a:rPr lang="ru-RU" dirty="0" err="1" smtClean="0"/>
                <a:t>літосфері</a:t>
              </a:r>
              <a:r>
                <a:rPr lang="ru-RU" dirty="0" smtClean="0"/>
                <a:t>) при </a:t>
              </a:r>
              <a:r>
                <a:rPr lang="ru-RU" dirty="0" err="1" smtClean="0"/>
                <a:t>виверженні</a:t>
              </a:r>
              <a:r>
                <a:rPr lang="ru-RU" dirty="0" smtClean="0"/>
                <a:t> вулкана</a:t>
              </a:r>
              <a:endParaRPr lang="ru-RU" dirty="0"/>
            </a:p>
          </p:txBody>
        </p:sp>
        <p:sp>
          <p:nvSpPr>
            <p:cNvPr id="36" name="Умножение 35"/>
            <p:cNvSpPr/>
            <p:nvPr/>
          </p:nvSpPr>
          <p:spPr>
            <a:xfrm>
              <a:off x="6796184" y="805272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чёрная дыра"/>
          <p:cNvGrpSpPr/>
          <p:nvPr/>
        </p:nvGrpSpPr>
        <p:grpSpPr>
          <a:xfrm>
            <a:off x="3155652" y="1358096"/>
            <a:ext cx="2880320" cy="3051315"/>
            <a:chOff x="3155652" y="1358096"/>
            <a:chExt cx="2880320" cy="3051315"/>
          </a:xfrm>
        </p:grpSpPr>
        <p:sp>
          <p:nvSpPr>
            <p:cNvPr id="96" name="ВНУТРЕННЕЕ ЯДРО"/>
            <p:cNvSpPr/>
            <p:nvPr/>
          </p:nvSpPr>
          <p:spPr>
            <a:xfrm>
              <a:off x="4096384" y="2425903"/>
              <a:ext cx="1008112" cy="972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МАНТИЯ"/>
            <p:cNvGrpSpPr/>
            <p:nvPr/>
          </p:nvGrpSpPr>
          <p:grpSpPr>
            <a:xfrm>
              <a:off x="3155652" y="1358096"/>
              <a:ext cx="2880320" cy="3051315"/>
              <a:chOff x="2816674" y="1447751"/>
              <a:chExt cx="2880320" cy="3051315"/>
            </a:xfrm>
            <a:solidFill>
              <a:schemeClr val="tx1"/>
            </a:solidFill>
          </p:grpSpPr>
          <p:sp>
            <p:nvSpPr>
              <p:cNvPr id="113" name="Арка 112"/>
              <p:cNvSpPr/>
              <p:nvPr/>
            </p:nvSpPr>
            <p:spPr>
              <a:xfrm rot="3558316">
                <a:off x="2917346" y="1793678"/>
                <a:ext cx="2880320" cy="2530456"/>
              </a:xfrm>
              <a:prstGeom prst="blockArc">
                <a:avLst>
                  <a:gd name="adj1" fmla="val 11664701"/>
                  <a:gd name="adj2" fmla="val 18297784"/>
                  <a:gd name="adj3" fmla="val 2953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Арка 113"/>
              <p:cNvSpPr/>
              <p:nvPr/>
            </p:nvSpPr>
            <p:spPr>
              <a:xfrm rot="17922447">
                <a:off x="2929975" y="1699104"/>
                <a:ext cx="2939461" cy="2436756"/>
              </a:xfrm>
              <a:prstGeom prst="blockArc">
                <a:avLst>
                  <a:gd name="adj1" fmla="val 12080714"/>
                  <a:gd name="adj2" fmla="val 18652457"/>
                  <a:gd name="adj3" fmla="val 2963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Арка 114"/>
              <p:cNvSpPr/>
              <p:nvPr/>
            </p:nvSpPr>
            <p:spPr>
              <a:xfrm rot="10800000">
                <a:off x="2816674" y="1617972"/>
                <a:ext cx="2880320" cy="2529139"/>
              </a:xfrm>
              <a:prstGeom prst="blockArc">
                <a:avLst>
                  <a:gd name="adj1" fmla="val 11465695"/>
                  <a:gd name="adj2" fmla="val 18882014"/>
                  <a:gd name="adj3" fmla="val 304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НАРУЖНОЕ ЯДРО"/>
            <p:cNvGrpSpPr/>
            <p:nvPr/>
          </p:nvGrpSpPr>
          <p:grpSpPr>
            <a:xfrm>
              <a:off x="3614834" y="1789745"/>
              <a:ext cx="2016224" cy="2211444"/>
              <a:chOff x="2959380" y="1600996"/>
              <a:chExt cx="2880320" cy="3022878"/>
            </a:xfrm>
            <a:solidFill>
              <a:schemeClr val="tx1"/>
            </a:solidFill>
          </p:grpSpPr>
          <p:sp>
            <p:nvSpPr>
              <p:cNvPr id="117" name="Арка 116"/>
              <p:cNvSpPr/>
              <p:nvPr/>
            </p:nvSpPr>
            <p:spPr>
              <a:xfrm rot="3385480">
                <a:off x="3138839" y="2038002"/>
                <a:ext cx="2880322" cy="2291421"/>
              </a:xfrm>
              <a:prstGeom prst="blockArc">
                <a:avLst>
                  <a:gd name="adj1" fmla="val 11705439"/>
                  <a:gd name="adj2" fmla="val 18333547"/>
                  <a:gd name="adj3" fmla="val 2905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Арка 117"/>
              <p:cNvSpPr/>
              <p:nvPr/>
            </p:nvSpPr>
            <p:spPr>
              <a:xfrm rot="17928903">
                <a:off x="3092430" y="1822719"/>
                <a:ext cx="2939464" cy="2496017"/>
              </a:xfrm>
              <a:prstGeom prst="blockArc">
                <a:avLst>
                  <a:gd name="adj1" fmla="val 12260692"/>
                  <a:gd name="adj2" fmla="val 18669430"/>
                  <a:gd name="adj3" fmla="val 2737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Арка 118"/>
              <p:cNvSpPr/>
              <p:nvPr/>
            </p:nvSpPr>
            <p:spPr>
              <a:xfrm rot="10800000">
                <a:off x="2959380" y="1776906"/>
                <a:ext cx="2880320" cy="2504218"/>
              </a:xfrm>
              <a:prstGeom prst="blockArc">
                <a:avLst>
                  <a:gd name="adj1" fmla="val 11326957"/>
                  <a:gd name="adj2" fmla="val 19006622"/>
                  <a:gd name="adj3" fmla="val 269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НАРУЖНОЕ ЯДРО"/>
          <p:cNvGrpSpPr/>
          <p:nvPr/>
        </p:nvGrpSpPr>
        <p:grpSpPr>
          <a:xfrm>
            <a:off x="3612520" y="1789294"/>
            <a:ext cx="2016224" cy="2211444"/>
            <a:chOff x="2959380" y="1600996"/>
            <a:chExt cx="2880320" cy="3022878"/>
          </a:xfrm>
          <a:solidFill>
            <a:schemeClr val="tx1"/>
          </a:solidFill>
        </p:grpSpPr>
        <p:sp>
          <p:nvSpPr>
            <p:cNvPr id="9" name="Арка 8"/>
            <p:cNvSpPr/>
            <p:nvPr/>
          </p:nvSpPr>
          <p:spPr>
            <a:xfrm rot="3385480">
              <a:off x="3138839" y="2038002"/>
              <a:ext cx="2880322" cy="2291421"/>
            </a:xfrm>
            <a:prstGeom prst="blockArc">
              <a:avLst>
                <a:gd name="adj1" fmla="val 11705439"/>
                <a:gd name="adj2" fmla="val 18333547"/>
                <a:gd name="adj3" fmla="val 29054"/>
              </a:avLst>
            </a:prstGeom>
            <a:blipFill>
              <a:blip r:embed="rId3" cstate="print">
                <a:lum contrast="92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7928903">
              <a:off x="3092430" y="1822719"/>
              <a:ext cx="2939464" cy="2496017"/>
            </a:xfrm>
            <a:prstGeom prst="blockArc">
              <a:avLst>
                <a:gd name="adj1" fmla="val 12260692"/>
                <a:gd name="adj2" fmla="val 18669430"/>
                <a:gd name="adj3" fmla="val 27376"/>
              </a:avLst>
            </a:prstGeom>
            <a:blipFill>
              <a:blip r:embed="rId3" cstate="print">
                <a:lum contrast="91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2959380" y="1776906"/>
              <a:ext cx="2880320" cy="2504218"/>
            </a:xfrm>
            <a:prstGeom prst="blockArc">
              <a:avLst>
                <a:gd name="adj1" fmla="val 11326957"/>
                <a:gd name="adj2" fmla="val 19006622"/>
                <a:gd name="adj3" fmla="val 26949"/>
              </a:avLst>
            </a:prstGeom>
            <a:blipFill>
              <a:blip r:embed="rId3" cstate="print">
                <a:lum contrast="91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вн 3"/>
          <p:cNvGrpSpPr/>
          <p:nvPr/>
        </p:nvGrpSpPr>
        <p:grpSpPr>
          <a:xfrm>
            <a:off x="323528" y="2605472"/>
            <a:ext cx="3780420" cy="1199752"/>
            <a:chOff x="323528" y="2872883"/>
            <a:chExt cx="3780420" cy="1199752"/>
          </a:xfrm>
        </p:grpSpPr>
        <p:sp>
          <p:nvSpPr>
            <p:cNvPr id="77" name="вн 3"/>
            <p:cNvSpPr/>
            <p:nvPr/>
          </p:nvSpPr>
          <p:spPr>
            <a:xfrm>
              <a:off x="323528" y="3244543"/>
              <a:ext cx="1980220" cy="828092"/>
            </a:xfrm>
            <a:prstGeom prst="roundRect">
              <a:avLst/>
            </a:prstGeom>
            <a:solidFill>
              <a:srgbClr val="F35C2D"/>
            </a:solidFill>
            <a:ln>
              <a:noFill/>
            </a:ln>
            <a:effectLst>
              <a:outerShdw blurRad="1397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92" name="Прямая со стрелкой 91"/>
            <p:cNvCxnSpPr/>
            <p:nvPr/>
          </p:nvCxnSpPr>
          <p:spPr>
            <a:xfrm flipV="1">
              <a:off x="2303748" y="2872883"/>
              <a:ext cx="1800200" cy="67769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нар ядро"/>
          <p:cNvSpPr/>
          <p:nvPr/>
        </p:nvSpPr>
        <p:spPr>
          <a:xfrm>
            <a:off x="323528" y="2984703"/>
            <a:ext cx="1980220" cy="828092"/>
          </a:xfrm>
          <a:prstGeom prst="roundRect">
            <a:avLst/>
          </a:prstGeom>
          <a:solidFill>
            <a:srgbClr val="F35C2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зовнішнє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ядро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Умножение 26"/>
          <p:cNvSpPr/>
          <p:nvPr/>
        </p:nvSpPr>
        <p:spPr>
          <a:xfrm>
            <a:off x="2267744" y="2713484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гиперссылка навигация">
            <a:hlinkClick r:id="rId4" action="ppaction://hlinksldjump"/>
          </p:cNvPr>
          <p:cNvSpPr/>
          <p:nvPr/>
        </p:nvSpPr>
        <p:spPr>
          <a:xfrm>
            <a:off x="2267744" y="2641476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триг ФОТО"/>
          <p:cNvSpPr/>
          <p:nvPr/>
        </p:nvSpPr>
        <p:spPr>
          <a:xfrm>
            <a:off x="320575" y="4153644"/>
            <a:ext cx="7887829" cy="129614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центрі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нашої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планети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знаходиться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ядро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що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отримало</a:t>
            </a:r>
            <a:r>
              <a:rPr lang="ru-RU" dirty="0" smtClean="0">
                <a:solidFill>
                  <a:schemeClr val="tx1"/>
                </a:solidFill>
              </a:rPr>
              <a:t> свою </a:t>
            </a:r>
            <a:r>
              <a:rPr lang="ru-RU" dirty="0" err="1" smtClean="0">
                <a:solidFill>
                  <a:schemeClr val="tx1"/>
                </a:solidFill>
              </a:rPr>
              <a:t>назву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кулясту</a:t>
            </a:r>
            <a:r>
              <a:rPr lang="ru-RU" dirty="0" smtClean="0">
                <a:solidFill>
                  <a:schemeClr val="tx1"/>
                </a:solidFill>
              </a:rPr>
              <a:t> форму. Величина </a:t>
            </a:r>
            <a:r>
              <a:rPr lang="ru-RU" b="1" dirty="0" smtClean="0">
                <a:solidFill>
                  <a:schemeClr val="tx1"/>
                </a:solidFill>
              </a:rPr>
              <a:t>ядра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</a:t>
            </a:r>
            <a:r>
              <a:rPr lang="ru-RU" dirty="0" smtClean="0">
                <a:solidFill>
                  <a:schemeClr val="tx1"/>
                </a:solidFill>
              </a:rPr>
              <a:t> половину </a:t>
            </a:r>
            <a:r>
              <a:rPr lang="ru-RU" dirty="0" err="1" smtClean="0">
                <a:solidFill>
                  <a:schemeClr val="tx1"/>
                </a:solidFill>
              </a:rPr>
              <a:t>довжини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радіуса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Земне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ядро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r>
              <a:rPr lang="ru-RU" dirty="0" err="1" smtClean="0">
                <a:solidFill>
                  <a:schemeClr val="tx1"/>
                </a:solidFill>
              </a:rPr>
              <a:t>двох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частин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Зовнішнє</a:t>
            </a:r>
            <a:r>
              <a:rPr lang="ru-RU" b="1" dirty="0" smtClean="0">
                <a:solidFill>
                  <a:schemeClr val="tx1"/>
                </a:solidFill>
              </a:rPr>
              <a:t> ядро</a:t>
            </a:r>
            <a:r>
              <a:rPr lang="ru-RU" dirty="0" smtClean="0">
                <a:solidFill>
                  <a:schemeClr val="tx1"/>
                </a:solidFill>
              </a:rPr>
              <a:t> є </a:t>
            </a:r>
            <a:r>
              <a:rPr lang="ru-RU" dirty="0" err="1" smtClean="0">
                <a:solidFill>
                  <a:schemeClr val="tx1"/>
                </a:solidFill>
              </a:rPr>
              <a:t>рідким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Воно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r>
              <a:rPr lang="ru-RU" dirty="0" err="1" smtClean="0">
                <a:solidFill>
                  <a:schemeClr val="tx1"/>
                </a:solidFill>
              </a:rPr>
              <a:t>ще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більш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гарячого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ніж</a:t>
            </a:r>
            <a:r>
              <a:rPr lang="ru-RU" dirty="0" smtClean="0">
                <a:solidFill>
                  <a:schemeClr val="tx1"/>
                </a:solidFill>
              </a:rPr>
              <a:t> у </a:t>
            </a:r>
            <a:r>
              <a:rPr lang="ru-RU" dirty="0" err="1" smtClean="0">
                <a:solidFill>
                  <a:schemeClr val="tx1"/>
                </a:solidFill>
              </a:rPr>
              <a:t>мантії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розплаву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чёрная дыра"/>
          <p:cNvGrpSpPr/>
          <p:nvPr/>
        </p:nvGrpSpPr>
        <p:grpSpPr>
          <a:xfrm>
            <a:off x="3155652" y="1358096"/>
            <a:ext cx="2880320" cy="3051315"/>
            <a:chOff x="3155652" y="1358096"/>
            <a:chExt cx="2880320" cy="3051315"/>
          </a:xfrm>
        </p:grpSpPr>
        <p:sp>
          <p:nvSpPr>
            <p:cNvPr id="96" name="ВНУТРЕННЕЕ ЯДРО"/>
            <p:cNvSpPr/>
            <p:nvPr/>
          </p:nvSpPr>
          <p:spPr>
            <a:xfrm>
              <a:off x="4096384" y="2425903"/>
              <a:ext cx="1008112" cy="972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МАНТИЯ"/>
            <p:cNvGrpSpPr/>
            <p:nvPr/>
          </p:nvGrpSpPr>
          <p:grpSpPr>
            <a:xfrm>
              <a:off x="3155652" y="1358096"/>
              <a:ext cx="2880320" cy="3051315"/>
              <a:chOff x="2816674" y="1447751"/>
              <a:chExt cx="2880320" cy="3051315"/>
            </a:xfrm>
            <a:solidFill>
              <a:schemeClr val="tx1"/>
            </a:solidFill>
          </p:grpSpPr>
          <p:sp>
            <p:nvSpPr>
              <p:cNvPr id="113" name="Арка 112"/>
              <p:cNvSpPr/>
              <p:nvPr/>
            </p:nvSpPr>
            <p:spPr>
              <a:xfrm rot="3558316">
                <a:off x="2917346" y="1793678"/>
                <a:ext cx="2880320" cy="2530456"/>
              </a:xfrm>
              <a:prstGeom prst="blockArc">
                <a:avLst>
                  <a:gd name="adj1" fmla="val 11664701"/>
                  <a:gd name="adj2" fmla="val 18297784"/>
                  <a:gd name="adj3" fmla="val 2953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Арка 113"/>
              <p:cNvSpPr/>
              <p:nvPr/>
            </p:nvSpPr>
            <p:spPr>
              <a:xfrm rot="17922447">
                <a:off x="2929975" y="1699104"/>
                <a:ext cx="2939461" cy="2436756"/>
              </a:xfrm>
              <a:prstGeom prst="blockArc">
                <a:avLst>
                  <a:gd name="adj1" fmla="val 12080714"/>
                  <a:gd name="adj2" fmla="val 18652457"/>
                  <a:gd name="adj3" fmla="val 2963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Арка 114"/>
              <p:cNvSpPr/>
              <p:nvPr/>
            </p:nvSpPr>
            <p:spPr>
              <a:xfrm rot="10800000">
                <a:off x="2816674" y="1617972"/>
                <a:ext cx="2880320" cy="2529139"/>
              </a:xfrm>
              <a:prstGeom prst="blockArc">
                <a:avLst>
                  <a:gd name="adj1" fmla="val 11465695"/>
                  <a:gd name="adj2" fmla="val 18882014"/>
                  <a:gd name="adj3" fmla="val 304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НАРУЖНОЕ ЯДРО"/>
            <p:cNvGrpSpPr/>
            <p:nvPr/>
          </p:nvGrpSpPr>
          <p:grpSpPr>
            <a:xfrm>
              <a:off x="3614834" y="1789745"/>
              <a:ext cx="2016224" cy="2211444"/>
              <a:chOff x="2959380" y="1600996"/>
              <a:chExt cx="2880320" cy="3022878"/>
            </a:xfrm>
            <a:solidFill>
              <a:schemeClr val="tx1"/>
            </a:solidFill>
          </p:grpSpPr>
          <p:sp>
            <p:nvSpPr>
              <p:cNvPr id="117" name="Арка 116"/>
              <p:cNvSpPr/>
              <p:nvPr/>
            </p:nvSpPr>
            <p:spPr>
              <a:xfrm rot="3385480">
                <a:off x="3138839" y="2038002"/>
                <a:ext cx="2880322" cy="2291421"/>
              </a:xfrm>
              <a:prstGeom prst="blockArc">
                <a:avLst>
                  <a:gd name="adj1" fmla="val 11705439"/>
                  <a:gd name="adj2" fmla="val 18333547"/>
                  <a:gd name="adj3" fmla="val 2905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Арка 117"/>
              <p:cNvSpPr/>
              <p:nvPr/>
            </p:nvSpPr>
            <p:spPr>
              <a:xfrm rot="17928903">
                <a:off x="3092430" y="1822719"/>
                <a:ext cx="2939464" cy="2496017"/>
              </a:xfrm>
              <a:prstGeom prst="blockArc">
                <a:avLst>
                  <a:gd name="adj1" fmla="val 12260692"/>
                  <a:gd name="adj2" fmla="val 18669430"/>
                  <a:gd name="adj3" fmla="val 2737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Арка 118"/>
              <p:cNvSpPr/>
              <p:nvPr/>
            </p:nvSpPr>
            <p:spPr>
              <a:xfrm rot="10800000">
                <a:off x="2959380" y="1776906"/>
                <a:ext cx="2880320" cy="2504218"/>
              </a:xfrm>
              <a:prstGeom prst="blockArc">
                <a:avLst>
                  <a:gd name="adj1" fmla="val 11326957"/>
                  <a:gd name="adj2" fmla="val 19006622"/>
                  <a:gd name="adj3" fmla="val 269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ВНУТРЕННЕЕ ЯДРО"/>
          <p:cNvSpPr/>
          <p:nvPr/>
        </p:nvSpPr>
        <p:spPr>
          <a:xfrm>
            <a:off x="4118454" y="2425452"/>
            <a:ext cx="1008112" cy="9721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7" name="вн 4"/>
          <p:cNvGrpSpPr/>
          <p:nvPr/>
        </p:nvGrpSpPr>
        <p:grpSpPr>
          <a:xfrm>
            <a:off x="323528" y="2713484"/>
            <a:ext cx="4356484" cy="2268252"/>
            <a:chOff x="323528" y="3037520"/>
            <a:chExt cx="4356484" cy="2268252"/>
          </a:xfrm>
        </p:grpSpPr>
        <p:sp>
          <p:nvSpPr>
            <p:cNvPr id="78" name="вн 4"/>
            <p:cNvSpPr/>
            <p:nvPr/>
          </p:nvSpPr>
          <p:spPr>
            <a:xfrm>
              <a:off x="323528" y="4477680"/>
              <a:ext cx="1980220" cy="828092"/>
            </a:xfrm>
            <a:prstGeom prst="roundRect">
              <a:avLst/>
            </a:prstGeom>
            <a:solidFill>
              <a:srgbClr val="F35C2D"/>
            </a:solidFill>
            <a:ln>
              <a:noFill/>
            </a:ln>
            <a:effectLst>
              <a:outerShdw blurRad="139700" dist="38100" dir="5400000" sx="110000" sy="110000" algn="t" rotWithShape="0">
                <a:schemeClr val="tx1"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4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95" name="Прямая со стрелкой 94"/>
            <p:cNvCxnSpPr>
              <a:stCxn id="78" idx="3"/>
            </p:cNvCxnSpPr>
            <p:nvPr/>
          </p:nvCxnSpPr>
          <p:spPr>
            <a:xfrm flipV="1">
              <a:off x="2303748" y="3037520"/>
              <a:ext cx="2376264" cy="185420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внутренние ядро"/>
          <p:cNvSpPr/>
          <p:nvPr/>
        </p:nvSpPr>
        <p:spPr>
          <a:xfrm>
            <a:off x="323528" y="4157452"/>
            <a:ext cx="1980220" cy="828092"/>
          </a:xfrm>
          <a:prstGeom prst="roundRect">
            <a:avLst/>
          </a:prstGeom>
          <a:solidFill>
            <a:srgbClr val="F35C2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внутрішнє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ядро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Умножение 23"/>
          <p:cNvSpPr/>
          <p:nvPr/>
        </p:nvSpPr>
        <p:spPr>
          <a:xfrm>
            <a:off x="2267744" y="3901616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гиперссылка навигация">
            <a:hlinkClick r:id="rId3" action="ppaction://hlinksldjump"/>
          </p:cNvPr>
          <p:cNvSpPr/>
          <p:nvPr/>
        </p:nvSpPr>
        <p:spPr>
          <a:xfrm>
            <a:off x="2195228" y="3829608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триг ФОТО"/>
          <p:cNvSpPr/>
          <p:nvPr/>
        </p:nvSpPr>
        <p:spPr>
          <a:xfrm>
            <a:off x="2732843" y="4322647"/>
            <a:ext cx="6123633" cy="104411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Внутрішнє</a:t>
            </a:r>
            <a:r>
              <a:rPr lang="ru-RU" b="1" dirty="0" smtClean="0">
                <a:solidFill>
                  <a:schemeClr val="tx1"/>
                </a:solidFill>
              </a:rPr>
              <a:t> ядро</a:t>
            </a:r>
            <a:r>
              <a:rPr lang="ru-RU" dirty="0" smtClean="0">
                <a:solidFill>
                  <a:schemeClr val="tx1"/>
                </a:solidFill>
              </a:rPr>
              <a:t>– центральна </a:t>
            </a:r>
            <a:r>
              <a:rPr lang="ru-RU" dirty="0" err="1" smtClean="0">
                <a:solidFill>
                  <a:schemeClr val="tx1"/>
                </a:solidFill>
              </a:rPr>
              <a:t>частина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dirty="0" err="1" smtClean="0">
                <a:solidFill>
                  <a:schemeClr val="tx1"/>
                </a:solidFill>
              </a:rPr>
              <a:t>тверде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Воно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із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заліза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домішкою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інших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елементів</a:t>
            </a:r>
            <a:r>
              <a:rPr lang="ru-RU" dirty="0" smtClean="0">
                <a:solidFill>
                  <a:schemeClr val="tx1"/>
                </a:solidFill>
              </a:rPr>
              <a:t>. Температура </a:t>
            </a:r>
            <a:r>
              <a:rPr lang="ru-RU" dirty="0" err="1" smtClean="0">
                <a:solidFill>
                  <a:schemeClr val="tx1"/>
                </a:solidFill>
              </a:rPr>
              <a:t>внутрішнього</a:t>
            </a:r>
            <a:r>
              <a:rPr lang="ru-RU" dirty="0" smtClean="0">
                <a:solidFill>
                  <a:schemeClr val="tx1"/>
                </a:solidFill>
              </a:rPr>
              <a:t> ядра </a:t>
            </a:r>
            <a:r>
              <a:rPr lang="ru-RU" dirty="0" err="1" smtClean="0">
                <a:solidFill>
                  <a:schemeClr val="tx1"/>
                </a:solidFill>
              </a:rPr>
              <a:t>вище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+ 6000 </a:t>
            </a:r>
            <a:r>
              <a:rPr lang="ru-RU" b="1" baseline="30000" dirty="0" smtClean="0">
                <a:solidFill>
                  <a:schemeClr val="tx1"/>
                </a:solidFill>
              </a:rPr>
              <a:t>0</a:t>
            </a:r>
            <a:r>
              <a:rPr lang="ru-RU" b="1" dirty="0" smtClean="0">
                <a:solidFill>
                  <a:schemeClr val="tx1"/>
                </a:solidFill>
              </a:rPr>
              <a:t> С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АТМОСФЕРА"/>
          <p:cNvGrpSpPr/>
          <p:nvPr/>
        </p:nvGrpSpPr>
        <p:grpSpPr>
          <a:xfrm>
            <a:off x="1799692" y="193204"/>
            <a:ext cx="5436604" cy="5418558"/>
            <a:chOff x="1367644" y="193204"/>
            <a:chExt cx="5436604" cy="5418558"/>
          </a:xfrm>
        </p:grpSpPr>
        <p:sp>
          <p:nvSpPr>
            <p:cNvPr id="46" name="Кольцо 45"/>
            <p:cNvSpPr/>
            <p:nvPr/>
          </p:nvSpPr>
          <p:spPr>
            <a:xfrm>
              <a:off x="1367644" y="193204"/>
              <a:ext cx="5436604" cy="5418558"/>
            </a:xfrm>
            <a:prstGeom prst="donut">
              <a:avLst>
                <a:gd name="adj" fmla="val 12957"/>
              </a:avLst>
            </a:prstGeom>
            <a:solidFill>
              <a:schemeClr val="accent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7" name="Выноска-облако 46"/>
            <p:cNvSpPr/>
            <p:nvPr/>
          </p:nvSpPr>
          <p:spPr>
            <a:xfrm rot="1908687">
              <a:off x="5505567" y="1249307"/>
              <a:ext cx="396044" cy="180020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Выноска-облако 47"/>
            <p:cNvSpPr/>
            <p:nvPr/>
          </p:nvSpPr>
          <p:spPr>
            <a:xfrm rot="2401900">
              <a:off x="5717672" y="1534160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Выноска-облако 48"/>
            <p:cNvSpPr/>
            <p:nvPr/>
          </p:nvSpPr>
          <p:spPr>
            <a:xfrm rot="8975684">
              <a:off x="2363037" y="1254149"/>
              <a:ext cx="396044" cy="178252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Выноска-облако 49"/>
            <p:cNvSpPr/>
            <p:nvPr/>
          </p:nvSpPr>
          <p:spPr>
            <a:xfrm rot="9468897">
              <a:off x="2611260" y="916012"/>
              <a:ext cx="242009" cy="188031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Выноска-облако 50"/>
            <p:cNvSpPr/>
            <p:nvPr/>
          </p:nvSpPr>
          <p:spPr>
            <a:xfrm rot="724358">
              <a:off x="3266782" y="4985158"/>
              <a:ext cx="396044" cy="180020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Выноска-облако 51"/>
            <p:cNvSpPr/>
            <p:nvPr/>
          </p:nvSpPr>
          <p:spPr>
            <a:xfrm rot="1217571">
              <a:off x="3733323" y="5161826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Выноска-облако 52"/>
            <p:cNvSpPr/>
            <p:nvPr/>
          </p:nvSpPr>
          <p:spPr>
            <a:xfrm rot="1217571">
              <a:off x="3049248" y="4873794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нар 1"/>
          <p:cNvGrpSpPr/>
          <p:nvPr/>
        </p:nvGrpSpPr>
        <p:grpSpPr>
          <a:xfrm>
            <a:off x="6516216" y="1597360"/>
            <a:ext cx="2340260" cy="432048"/>
            <a:chOff x="6516216" y="1741376"/>
            <a:chExt cx="2340260" cy="432048"/>
          </a:xfrm>
        </p:grpSpPr>
        <p:sp>
          <p:nvSpPr>
            <p:cNvPr id="106" name="наружные 1"/>
            <p:cNvSpPr/>
            <p:nvPr/>
          </p:nvSpPr>
          <p:spPr>
            <a:xfrm>
              <a:off x="6912260" y="1741376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>
              <a:outerShdw blurRad="152400" dist="38100" dir="5400000" sx="111000" sy="111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12" name="Прямая со стрелкой 111"/>
            <p:cNvCxnSpPr/>
            <p:nvPr/>
          </p:nvCxnSpPr>
          <p:spPr>
            <a:xfrm rot="10800000">
              <a:off x="6516216" y="1777380"/>
              <a:ext cx="396044" cy="18002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атмосфера"/>
          <p:cNvSpPr/>
          <p:nvPr/>
        </p:nvSpPr>
        <p:spPr>
          <a:xfrm>
            <a:off x="6912260" y="1597360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атмосфера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Умножение 20"/>
          <p:cNvSpPr/>
          <p:nvPr/>
        </p:nvSpPr>
        <p:spPr>
          <a:xfrm>
            <a:off x="8819964" y="1345332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гиперссылка навигация">
            <a:hlinkClick r:id="rId3" action="ppaction://hlinksldjump"/>
          </p:cNvPr>
          <p:cNvSpPr/>
          <p:nvPr/>
        </p:nvSpPr>
        <p:spPr>
          <a:xfrm>
            <a:off x="8675440" y="1237320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" name="гиперссылка смес газов">
            <a:hlinkClick r:id="rId4" action="ppaction://hlinksldjump"/>
          </p:cNvPr>
          <p:cNvSpPr/>
          <p:nvPr/>
        </p:nvSpPr>
        <p:spPr>
          <a:xfrm>
            <a:off x="5616116" y="3384376"/>
            <a:ext cx="2124236" cy="6252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411760" y="1201316"/>
            <a:ext cx="612068" cy="36004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699792" y="877280"/>
            <a:ext cx="432048" cy="540060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Группа 87"/>
          <p:cNvGrpSpPr/>
          <p:nvPr/>
        </p:nvGrpSpPr>
        <p:grpSpPr>
          <a:xfrm>
            <a:off x="2483768" y="697260"/>
            <a:ext cx="4356484" cy="4644516"/>
            <a:chOff x="2483768" y="697260"/>
            <a:chExt cx="4356484" cy="4644516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2483768" y="697260"/>
              <a:ext cx="4356484" cy="4644516"/>
              <a:chOff x="2483768" y="625252"/>
              <a:chExt cx="4356484" cy="4644516"/>
            </a:xfrm>
          </p:grpSpPr>
          <p:grpSp>
            <p:nvGrpSpPr>
              <p:cNvPr id="38" name="Группа 37"/>
              <p:cNvGrpSpPr/>
              <p:nvPr/>
            </p:nvGrpSpPr>
            <p:grpSpPr>
              <a:xfrm>
                <a:off x="2483768" y="625252"/>
                <a:ext cx="4356484" cy="4644516"/>
                <a:chOff x="2483768" y="625252"/>
                <a:chExt cx="4356484" cy="4644516"/>
              </a:xfrm>
            </p:grpSpPr>
            <p:sp>
              <p:nvSpPr>
                <p:cNvPr id="30" name="Трапеция 29"/>
                <p:cNvSpPr/>
                <p:nvPr/>
              </p:nvSpPr>
              <p:spPr>
                <a:xfrm rot="10800000">
                  <a:off x="2483768" y="625252"/>
                  <a:ext cx="4356484" cy="4644516"/>
                </a:xfrm>
                <a:prstGeom prst="trapezoid">
                  <a:avLst>
                    <a:gd name="adj" fmla="val 20639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39700" dist="38100" dir="5400000" sx="105000" sy="105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" name="Трапеция 33"/>
                <p:cNvSpPr/>
                <p:nvPr/>
              </p:nvSpPr>
              <p:spPr>
                <a:xfrm rot="10800000">
                  <a:off x="2987825" y="625252"/>
                  <a:ext cx="3384376" cy="4644516"/>
                </a:xfrm>
                <a:prstGeom prst="trapezoid">
                  <a:avLst>
                    <a:gd name="adj" fmla="val 27105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Трапеция 34"/>
                <p:cNvSpPr/>
                <p:nvPr/>
              </p:nvSpPr>
              <p:spPr>
                <a:xfrm rot="10800000">
                  <a:off x="3628022" y="3829608"/>
                  <a:ext cx="2124994" cy="1440160"/>
                </a:xfrm>
                <a:prstGeom prst="trapezoid">
                  <a:avLst>
                    <a:gd name="adj" fmla="val 18929"/>
                  </a:avLst>
                </a:prstGeom>
                <a:gradFill>
                  <a:gsLst>
                    <a:gs pos="22000">
                      <a:schemeClr val="tx1"/>
                    </a:gs>
                    <a:gs pos="50000">
                      <a:schemeClr val="tx1">
                        <a:tint val="44500"/>
                        <a:satMod val="160000"/>
                      </a:schemeClr>
                    </a:gs>
                    <a:gs pos="100000">
                      <a:schemeClr val="tx1">
                        <a:tint val="23500"/>
                        <a:satMod val="160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3801428" y="4695376"/>
                <a:ext cx="1764196" cy="424"/>
              </a:xfrm>
              <a:prstGeom prst="line">
                <a:avLst/>
              </a:prstGeom>
              <a:ln w="571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3563888" y="3821220"/>
                <a:ext cx="2196244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Группа 56"/>
              <p:cNvGrpSpPr/>
              <p:nvPr/>
            </p:nvGrpSpPr>
            <p:grpSpPr>
              <a:xfrm rot="512011">
                <a:off x="4948369" y="4740550"/>
                <a:ext cx="364112" cy="237461"/>
                <a:chOff x="4294152" y="4766935"/>
                <a:chExt cx="612068" cy="397780"/>
              </a:xfrm>
            </p:grpSpPr>
            <p:sp>
              <p:nvSpPr>
                <p:cNvPr id="54" name="Овал 53"/>
                <p:cNvSpPr/>
                <p:nvPr/>
              </p:nvSpPr>
              <p:spPr>
                <a:xfrm rot="681168">
                  <a:off x="4294152" y="4923832"/>
                  <a:ext cx="612068" cy="1022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5" name="Овал 54"/>
                <p:cNvSpPr/>
                <p:nvPr/>
              </p:nvSpPr>
              <p:spPr>
                <a:xfrm rot="7383093">
                  <a:off x="4310741" y="4910740"/>
                  <a:ext cx="397780" cy="11017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Параллелограмм 55"/>
                <p:cNvSpPr/>
                <p:nvPr/>
              </p:nvSpPr>
              <p:spPr>
                <a:xfrm rot="962083">
                  <a:off x="4794435" y="4945905"/>
                  <a:ext cx="108012" cy="72007"/>
                </a:xfrm>
                <a:prstGeom prst="parallelogram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8" name="Группа 67"/>
              <p:cNvGrpSpPr/>
              <p:nvPr/>
            </p:nvGrpSpPr>
            <p:grpSpPr>
              <a:xfrm>
                <a:off x="3923928" y="3793604"/>
                <a:ext cx="527566" cy="612068"/>
                <a:chOff x="4043559" y="3755214"/>
                <a:chExt cx="527566" cy="612068"/>
              </a:xfrm>
            </p:grpSpPr>
            <p:sp>
              <p:nvSpPr>
                <p:cNvPr id="59" name="Капля 58"/>
                <p:cNvSpPr/>
                <p:nvPr/>
              </p:nvSpPr>
              <p:spPr>
                <a:xfrm rot="7996288">
                  <a:off x="4156063" y="3917728"/>
                  <a:ext cx="252028" cy="252028"/>
                </a:xfrm>
                <a:prstGeom prst="teardrop">
                  <a:avLst>
                    <a:gd name="adj" fmla="val 133390"/>
                  </a:avLst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61" name="Прямая соединительная линия 60"/>
                <p:cNvCxnSpPr>
                  <a:stCxn id="59" idx="3"/>
                  <a:endCxn id="59" idx="7"/>
                </p:cNvCxnSpPr>
                <p:nvPr/>
              </p:nvCxnSpPr>
              <p:spPr>
                <a:xfrm>
                  <a:off x="4278276" y="3917786"/>
                  <a:ext cx="10971" cy="363563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Дуга 62"/>
                <p:cNvSpPr/>
                <p:nvPr/>
              </p:nvSpPr>
              <p:spPr>
                <a:xfrm rot="1654172">
                  <a:off x="4043559" y="3907737"/>
                  <a:ext cx="288032" cy="432048"/>
                </a:xfrm>
                <a:prstGeom prst="arc">
                  <a:avLst>
                    <a:gd name="adj1" fmla="val 16200000"/>
                    <a:gd name="adj2" fmla="val 453915"/>
                  </a:avLst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4" name="Дуга 63"/>
                <p:cNvSpPr/>
                <p:nvPr/>
              </p:nvSpPr>
              <p:spPr>
                <a:xfrm rot="12991275">
                  <a:off x="4240026" y="3755214"/>
                  <a:ext cx="331099" cy="475179"/>
                </a:xfrm>
                <a:prstGeom prst="arc">
                  <a:avLst>
                    <a:gd name="adj1" fmla="val 15565235"/>
                    <a:gd name="adj2" fmla="val 20995891"/>
                  </a:avLst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4217877" y="4297660"/>
                  <a:ext cx="149717" cy="69622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9" name="TextBox 68"/>
              <p:cNvSpPr txBox="1"/>
              <p:nvPr/>
            </p:nvSpPr>
            <p:spPr>
              <a:xfrm>
                <a:off x="4248914" y="3856320"/>
                <a:ext cx="14041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err="1" smtClean="0">
                    <a:solidFill>
                      <a:schemeClr val="bg1"/>
                    </a:solidFill>
                  </a:rPr>
                  <a:t>метеозонд</a:t>
                </a:r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Двойная волна 69"/>
              <p:cNvSpPr/>
              <p:nvPr/>
            </p:nvSpPr>
            <p:spPr>
              <a:xfrm>
                <a:off x="3434360" y="2353444"/>
                <a:ext cx="900100" cy="504056"/>
              </a:xfrm>
              <a:prstGeom prst="doubleWave">
                <a:avLst>
                  <a:gd name="adj1" fmla="val 12500"/>
                  <a:gd name="adj2" fmla="val -8818"/>
                </a:avLst>
              </a:prstGeom>
              <a:gradFill flip="none" rotWithShape="1">
                <a:gsLst>
                  <a:gs pos="21000">
                    <a:srgbClr val="FF0000">
                      <a:alpha val="69000"/>
                    </a:srgbClr>
                  </a:gs>
                  <a:gs pos="65000">
                    <a:srgbClr val="00B050">
                      <a:alpha val="82000"/>
                    </a:srgbClr>
                  </a:gs>
                  <a:gs pos="98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165326" y="2488168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err="1" smtClean="0">
                    <a:solidFill>
                      <a:schemeClr val="bg1"/>
                    </a:solidFill>
                  </a:rPr>
                  <a:t>полярне</a:t>
                </a:r>
                <a:r>
                  <a:rPr lang="ru-RU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dirty="0" err="1" smtClean="0">
                    <a:solidFill>
                      <a:schemeClr val="bg1"/>
                    </a:solidFill>
                  </a:rPr>
                  <a:t>сяйво</a:t>
                </a:r>
                <a:endParaRPr lang="ru-RU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3" name="Овал 72"/>
            <p:cNvSpPr/>
            <p:nvPr/>
          </p:nvSpPr>
          <p:spPr>
            <a:xfrm>
              <a:off x="3491880" y="805272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3959932" y="1093304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355976" y="913284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/>
            <p:nvPr/>
          </p:nvSpPr>
          <p:spPr>
            <a:xfrm>
              <a:off x="5904148" y="985292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Овал 76"/>
            <p:cNvSpPr/>
            <p:nvPr/>
          </p:nvSpPr>
          <p:spPr>
            <a:xfrm>
              <a:off x="5328084" y="841276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2" name="Группа 81"/>
            <p:cNvGrpSpPr/>
            <p:nvPr/>
          </p:nvGrpSpPr>
          <p:grpSpPr>
            <a:xfrm>
              <a:off x="5004048" y="2951515"/>
              <a:ext cx="376418" cy="338033"/>
              <a:chOff x="4427984" y="1727379"/>
              <a:chExt cx="376418" cy="338033"/>
            </a:xfrm>
          </p:grpSpPr>
          <p:sp>
            <p:nvSpPr>
              <p:cNvPr id="78" name="Капля 77"/>
              <p:cNvSpPr/>
              <p:nvPr/>
            </p:nvSpPr>
            <p:spPr>
              <a:xfrm>
                <a:off x="4427984" y="1993404"/>
                <a:ext cx="72008" cy="72008"/>
              </a:xfrm>
              <a:prstGeom prst="teardrop">
                <a:avLst>
                  <a:gd name="adj" fmla="val 200000"/>
                </a:avLst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bg1"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0" name="Прямая соединительная линия 79"/>
              <p:cNvCxnSpPr/>
              <p:nvPr/>
            </p:nvCxnSpPr>
            <p:spPr>
              <a:xfrm flipV="1">
                <a:off x="4552374" y="1727379"/>
                <a:ext cx="252028" cy="216024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Группа 83"/>
            <p:cNvGrpSpPr/>
            <p:nvPr/>
          </p:nvGrpSpPr>
          <p:grpSpPr>
            <a:xfrm>
              <a:off x="5040052" y="3229445"/>
              <a:ext cx="382905" cy="348135"/>
              <a:chOff x="4427984" y="1717277"/>
              <a:chExt cx="382905" cy="348135"/>
            </a:xfrm>
          </p:grpSpPr>
          <p:sp>
            <p:nvSpPr>
              <p:cNvPr id="85" name="Капля 84"/>
              <p:cNvSpPr/>
              <p:nvPr/>
            </p:nvSpPr>
            <p:spPr>
              <a:xfrm>
                <a:off x="4427984" y="1993404"/>
                <a:ext cx="72008" cy="72008"/>
              </a:xfrm>
              <a:prstGeom prst="teardrop">
                <a:avLst>
                  <a:gd name="adj" fmla="val 200000"/>
                </a:avLst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bg1"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6" name="Прямая соединительная линия 85"/>
              <p:cNvCxnSpPr/>
              <p:nvPr/>
            </p:nvCxnSpPr>
            <p:spPr>
              <a:xfrm flipV="1">
                <a:off x="4558861" y="1717277"/>
                <a:ext cx="252028" cy="216024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3995936" y="3145532"/>
              <a:ext cx="14041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err="1" smtClean="0">
                  <a:solidFill>
                    <a:schemeClr val="bg1"/>
                  </a:solidFill>
                </a:rPr>
                <a:t>метеори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89" name="наружные"/>
          <p:cNvSpPr/>
          <p:nvPr/>
        </p:nvSpPr>
        <p:spPr>
          <a:xfrm>
            <a:off x="1727684" y="4801716"/>
            <a:ext cx="1944216" cy="43204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тропосфера</a:t>
            </a:r>
            <a:endParaRPr lang="ru-RU" sz="2400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41" name="триг слои атмосферы"/>
          <p:cNvGrpSpPr/>
          <p:nvPr/>
        </p:nvGrpSpPr>
        <p:grpSpPr>
          <a:xfrm>
            <a:off x="215516" y="697260"/>
            <a:ext cx="2628292" cy="828092"/>
            <a:chOff x="215516" y="697260"/>
            <a:chExt cx="2628292" cy="828092"/>
          </a:xfrm>
        </p:grpSpPr>
        <p:sp>
          <p:nvSpPr>
            <p:cNvPr id="26" name="триг слои атмосферы"/>
            <p:cNvSpPr/>
            <p:nvPr/>
          </p:nvSpPr>
          <p:spPr>
            <a:xfrm>
              <a:off x="215516" y="697260"/>
              <a:ext cx="1944216" cy="82809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52400" dist="38100" dir="5400000" sx="105000" sy="105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шари</a:t>
              </a:r>
            </a:p>
            <a:p>
              <a:pPr algn="ctr"/>
              <a:r>
                <a:rPr lang="ru-RU" sz="2400" b="1" u="sng" dirty="0" err="1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атмосфери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37" name="Прямая со стрелкой 36"/>
            <p:cNvCxnSpPr/>
            <p:nvPr/>
          </p:nvCxnSpPr>
          <p:spPr>
            <a:xfrm>
              <a:off x="2159732" y="1021296"/>
              <a:ext cx="684076" cy="216024"/>
            </a:xfrm>
            <a:prstGeom prst="straightConnector1">
              <a:avLst/>
            </a:prstGeom>
            <a:ln w="38100">
              <a:gradFill>
                <a:gsLst>
                  <a:gs pos="22000">
                    <a:schemeClr val="bg1"/>
                  </a:gs>
                  <a:gs pos="49000">
                    <a:schemeClr val="tx1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наружные"/>
          <p:cNvSpPr/>
          <p:nvPr/>
        </p:nvSpPr>
        <p:spPr>
          <a:xfrm>
            <a:off x="1583668" y="4045632"/>
            <a:ext cx="1944216" cy="432048"/>
          </a:xfrm>
          <a:prstGeom prst="roundRect">
            <a:avLst/>
          </a:prstGeom>
          <a:gradFill flip="none" rotWithShape="1">
            <a:gsLst>
              <a:gs pos="29000">
                <a:schemeClr val="tx1"/>
              </a:gs>
              <a:gs pos="80000">
                <a:schemeClr val="bg1">
                  <a:lumMod val="5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стратосфера</a:t>
            </a:r>
            <a:endParaRPr lang="ru-RU" sz="2400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4" name="наружные"/>
          <p:cNvSpPr/>
          <p:nvPr/>
        </p:nvSpPr>
        <p:spPr>
          <a:xfrm>
            <a:off x="1259632" y="2245432"/>
            <a:ext cx="1944216" cy="432048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наносфера</a:t>
            </a:r>
            <a:endParaRPr lang="ru-RU" sz="2400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5" name="наружные"/>
          <p:cNvSpPr/>
          <p:nvPr/>
        </p:nvSpPr>
        <p:spPr>
          <a:xfrm>
            <a:off x="5709640" y="4801716"/>
            <a:ext cx="1548172" cy="43204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11-17 км</a:t>
            </a:r>
            <a:endParaRPr lang="ru-RU" sz="2400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6" name="наружные"/>
          <p:cNvSpPr/>
          <p:nvPr/>
        </p:nvSpPr>
        <p:spPr>
          <a:xfrm>
            <a:off x="5832140" y="4045632"/>
            <a:ext cx="1584176" cy="432048"/>
          </a:xfrm>
          <a:prstGeom prst="roundRect">
            <a:avLst/>
          </a:prstGeom>
          <a:gradFill flip="none" rotWithShape="1">
            <a:gsLst>
              <a:gs pos="29000">
                <a:schemeClr val="tx1"/>
              </a:gs>
              <a:gs pos="80000">
                <a:schemeClr val="bg1">
                  <a:lumMod val="5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до 50 км</a:t>
            </a:r>
            <a:endParaRPr lang="ru-RU" sz="2400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7" name="наружные"/>
          <p:cNvSpPr/>
          <p:nvPr/>
        </p:nvSpPr>
        <p:spPr>
          <a:xfrm>
            <a:off x="6156176" y="2245432"/>
            <a:ext cx="1944216" cy="432048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до 200 км</a:t>
            </a:r>
            <a:endParaRPr lang="ru-RU" sz="2400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4" name="накл слои атмосферы"/>
          <p:cNvSpPr/>
          <p:nvPr/>
        </p:nvSpPr>
        <p:spPr>
          <a:xfrm>
            <a:off x="215516" y="692273"/>
            <a:ext cx="1944216" cy="82809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шари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атмосфери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9" name="Умножение 78"/>
          <p:cNvSpPr/>
          <p:nvPr/>
        </p:nvSpPr>
        <p:spPr>
          <a:xfrm>
            <a:off x="6408204" y="661256"/>
            <a:ext cx="396044" cy="396044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иг ФОТО"/>
          <p:cNvSpPr/>
          <p:nvPr/>
        </p:nvSpPr>
        <p:spPr>
          <a:xfrm>
            <a:off x="575556" y="3001516"/>
            <a:ext cx="8272856" cy="234026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Термін</a:t>
            </a:r>
            <a:r>
              <a:rPr lang="ru-RU" dirty="0" smtClean="0">
                <a:solidFill>
                  <a:schemeClr val="tx1"/>
                </a:solidFill>
              </a:rPr>
              <a:t> «атмосфера» походить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грецьких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слів</a:t>
            </a:r>
            <a:r>
              <a:rPr lang="ru-RU" dirty="0" smtClean="0">
                <a:solidFill>
                  <a:schemeClr val="tx1"/>
                </a:solidFill>
              </a:rPr>
              <a:t>: «</a:t>
            </a:r>
            <a:r>
              <a:rPr lang="ru-RU" dirty="0" err="1" smtClean="0">
                <a:solidFill>
                  <a:schemeClr val="tx1"/>
                </a:solidFill>
              </a:rPr>
              <a:t>атмос</a:t>
            </a:r>
            <a:r>
              <a:rPr lang="ru-RU" dirty="0" smtClean="0">
                <a:solidFill>
                  <a:schemeClr val="tx1"/>
                </a:solidFill>
              </a:rPr>
              <a:t>» – пара </a:t>
            </a:r>
            <a:r>
              <a:rPr lang="ru-RU" dirty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«сфера» -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Атмосфера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повітряна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, яка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</a:t>
            </a:r>
            <a:r>
              <a:rPr lang="ru-RU" dirty="0" err="1" smtClean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hlinkClick r:id="rId4" action="ppaction://hlinksldjump"/>
              </a:rPr>
              <a:t>суміші </a:t>
            </a:r>
            <a:r>
              <a:rPr lang="ru-RU" dirty="0" err="1" smtClean="0">
                <a:solidFill>
                  <a:schemeClr val="tx1"/>
                </a:solidFill>
                <a:hlinkClick r:id="rId4" action="ppaction://hlinksldjump"/>
              </a:rPr>
              <a:t>різних</a:t>
            </a:r>
            <a:r>
              <a:rPr lang="ru-RU" dirty="0" smtClean="0">
                <a:solidFill>
                  <a:schemeClr val="tx1"/>
                </a:solidFill>
                <a:hlinkClick r:id="rId4" action="ppaction://hlinksldjump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hlinkClick r:id="rId4" action="ppaction://hlinksldjump"/>
              </a:rPr>
              <a:t>газів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Газова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утримується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навколо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планети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завдяки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силі</a:t>
            </a:r>
            <a:r>
              <a:rPr lang="ru-RU" dirty="0" smtClean="0">
                <a:solidFill>
                  <a:schemeClr val="tx1"/>
                </a:solidFill>
              </a:rPr>
              <a:t> земного </a:t>
            </a:r>
            <a:r>
              <a:rPr lang="ru-RU" dirty="0" err="1" smtClean="0">
                <a:solidFill>
                  <a:schemeClr val="tx1"/>
                </a:solidFill>
              </a:rPr>
              <a:t>тяжіння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Ця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захища</a:t>
            </a:r>
            <a:r>
              <a:rPr lang="ru-RU" dirty="0" err="1">
                <a:solidFill>
                  <a:schemeClr val="tx1"/>
                </a:solidFill>
              </a:rPr>
              <a:t>є</a:t>
            </a:r>
            <a:r>
              <a:rPr lang="ru-RU" dirty="0" smtClean="0">
                <a:solidFill>
                  <a:schemeClr val="tx1"/>
                </a:solidFill>
              </a:rPr>
              <a:t> Землю і </a:t>
            </a:r>
            <a:r>
              <a:rPr lang="ru-RU" dirty="0" err="1" smtClean="0">
                <a:solidFill>
                  <a:schemeClr val="tx1"/>
                </a:solidFill>
              </a:rPr>
              <a:t>її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жителів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ударів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космічних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уламків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білшість</a:t>
            </a:r>
            <a:r>
              <a:rPr lang="ru-RU" dirty="0" smtClean="0">
                <a:solidFill>
                  <a:schemeClr val="tx1"/>
                </a:solidFill>
              </a:rPr>
              <a:t> з них </a:t>
            </a:r>
            <a:r>
              <a:rPr lang="ru-RU" dirty="0" err="1" smtClean="0">
                <a:solidFill>
                  <a:schemeClr val="tx1"/>
                </a:solidFill>
              </a:rPr>
              <a:t>згорають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dirty="0" err="1" smtClean="0">
                <a:solidFill>
                  <a:schemeClr val="tx1"/>
                </a:solidFill>
              </a:rPr>
              <a:t>атмосфері</a:t>
            </a:r>
            <a:r>
              <a:rPr lang="ru-RU" dirty="0" smtClean="0">
                <a:solidFill>
                  <a:schemeClr val="tx1"/>
                </a:solidFill>
              </a:rPr>
              <a:t>, не </a:t>
            </a:r>
            <a:r>
              <a:rPr lang="ru-RU" dirty="0" err="1" smtClean="0">
                <a:solidFill>
                  <a:schemeClr val="tx1"/>
                </a:solidFill>
              </a:rPr>
              <a:t>долітаючи</a:t>
            </a:r>
            <a:r>
              <a:rPr lang="ru-RU" dirty="0" smtClean="0">
                <a:solidFill>
                  <a:schemeClr val="tx1"/>
                </a:solidFill>
              </a:rPr>
              <a:t> до </a:t>
            </a:r>
            <a:r>
              <a:rPr lang="ru-RU" dirty="0" err="1" smtClean="0">
                <a:solidFill>
                  <a:schemeClr val="tx1"/>
                </a:solidFill>
              </a:rPr>
              <a:t>поверхні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нашої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планети</a:t>
            </a:r>
            <a:r>
              <a:rPr lang="ru-RU" dirty="0" smtClean="0">
                <a:solidFill>
                  <a:schemeClr val="tx1"/>
                </a:solidFill>
              </a:rPr>
              <a:t>) </a:t>
            </a:r>
            <a:r>
              <a:rPr lang="ru-RU" dirty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різких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перепадів</a:t>
            </a:r>
            <a:r>
              <a:rPr lang="ru-RU" dirty="0" smtClean="0">
                <a:solidFill>
                  <a:schemeClr val="tx1"/>
                </a:solidFill>
              </a:rPr>
              <a:t> температур.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Найбільша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висота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атмосфери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простягається</a:t>
            </a:r>
            <a:r>
              <a:rPr lang="ru-RU" dirty="0" smtClean="0">
                <a:solidFill>
                  <a:schemeClr val="tx1"/>
                </a:solidFill>
              </a:rPr>
              <a:t> до </a:t>
            </a:r>
            <a:r>
              <a:rPr lang="ru-RU" b="1" dirty="0" smtClean="0">
                <a:solidFill>
                  <a:schemeClr val="tx1"/>
                </a:solidFill>
              </a:rPr>
              <a:t>200 км 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89" grpId="0" animBg="1"/>
      <p:bldP spid="89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104" grpId="0" animBg="1"/>
      <p:bldP spid="104" grpId="1" animBg="1"/>
      <p:bldP spid="79" grpId="0" animBg="1"/>
      <p:bldP spid="79" grpId="1" animBg="1"/>
      <p:bldP spid="22" grpId="0" animBg="1"/>
      <p:bldP spid="22" grpId="1" animBg="1"/>
      <p:bldP spid="22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триг ледники"/>
          <p:cNvSpPr/>
          <p:nvPr/>
        </p:nvSpPr>
        <p:spPr>
          <a:xfrm>
            <a:off x="215516" y="4945732"/>
            <a:ext cx="1944216" cy="432048"/>
          </a:xfrm>
          <a:prstGeom prst="roundRect">
            <a:avLst/>
          </a:prstGeom>
          <a:solidFill>
            <a:srgbClr val="A6BFDE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льодовики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риг ФОТО"/>
          <p:cNvSpPr/>
          <p:nvPr/>
        </p:nvSpPr>
        <p:spPr>
          <a:xfrm>
            <a:off x="1439652" y="3389496"/>
            <a:ext cx="7419777" cy="20301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Термін</a:t>
            </a:r>
            <a:r>
              <a:rPr lang="ru-RU" dirty="0" smtClean="0">
                <a:solidFill>
                  <a:schemeClr val="tx1"/>
                </a:solidFill>
              </a:rPr>
              <a:t> «</a:t>
            </a:r>
            <a:r>
              <a:rPr lang="ru-RU" dirty="0" err="1" smtClean="0">
                <a:solidFill>
                  <a:schemeClr val="tx1"/>
                </a:solidFill>
              </a:rPr>
              <a:t>гідросфера</a:t>
            </a:r>
            <a:r>
              <a:rPr lang="ru-RU" dirty="0" smtClean="0">
                <a:solidFill>
                  <a:schemeClr val="tx1"/>
                </a:solidFill>
              </a:rPr>
              <a:t>» походить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грецьких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слів</a:t>
            </a:r>
            <a:r>
              <a:rPr lang="ru-RU" dirty="0" smtClean="0">
                <a:solidFill>
                  <a:schemeClr val="tx1"/>
                </a:solidFill>
              </a:rPr>
              <a:t>: «</a:t>
            </a:r>
            <a:r>
              <a:rPr lang="ru-RU" dirty="0" err="1" smtClean="0">
                <a:solidFill>
                  <a:schemeClr val="tx1"/>
                </a:solidFill>
              </a:rPr>
              <a:t>гідро</a:t>
            </a:r>
            <a:r>
              <a:rPr lang="ru-RU" dirty="0" smtClean="0">
                <a:solidFill>
                  <a:schemeClr val="tx1"/>
                </a:solidFill>
              </a:rPr>
              <a:t>» – вода і «сфера» -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Гідросфера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водна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, в склад </a:t>
            </a:r>
            <a:r>
              <a:rPr lang="ru-RU" dirty="0" err="1" smtClean="0">
                <a:solidFill>
                  <a:schemeClr val="tx1"/>
                </a:solidFill>
              </a:rPr>
              <a:t>якої</a:t>
            </a:r>
            <a:r>
              <a:rPr lang="ru-RU" dirty="0" smtClean="0">
                <a:solidFill>
                  <a:schemeClr val="tx1"/>
                </a:solidFill>
              </a:rPr>
              <a:t> входить вся вода, яка є на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Ця</a:t>
            </a:r>
            <a:r>
              <a:rPr lang="ru-RU" dirty="0" smtClean="0">
                <a:solidFill>
                  <a:schemeClr val="tx1"/>
                </a:solidFill>
              </a:rPr>
              <a:t> вода </a:t>
            </a:r>
            <a:r>
              <a:rPr lang="ru-RU" dirty="0" err="1" smtClean="0">
                <a:solidFill>
                  <a:schemeClr val="tx1"/>
                </a:solidFill>
              </a:rPr>
              <a:t>міститься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u="sng" dirty="0" smtClean="0">
                <a:solidFill>
                  <a:schemeClr val="tx1"/>
                </a:solidFill>
              </a:rPr>
              <a:t>в </a:t>
            </a:r>
            <a:r>
              <a:rPr lang="ru-RU" b="1" u="sng" dirty="0" err="1" smtClean="0">
                <a:solidFill>
                  <a:schemeClr val="tx1"/>
                </a:solidFill>
              </a:rPr>
              <a:t>різних</a:t>
            </a:r>
            <a:r>
              <a:rPr lang="ru-RU" b="1" u="sng" dirty="0" smtClean="0">
                <a:solidFill>
                  <a:schemeClr val="tx1"/>
                </a:solidFill>
              </a:rPr>
              <a:t> </a:t>
            </a:r>
            <a:r>
              <a:rPr lang="ru-RU" b="1" u="sng" dirty="0" err="1" smtClean="0">
                <a:solidFill>
                  <a:schemeClr val="tx1"/>
                </a:solidFill>
              </a:rPr>
              <a:t>водоймах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найбільших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океанів</a:t>
            </a:r>
            <a:r>
              <a:rPr lang="ru-RU" dirty="0" smtClean="0">
                <a:solidFill>
                  <a:schemeClr val="tx1"/>
                </a:solidFill>
              </a:rPr>
              <a:t>) до </a:t>
            </a:r>
            <a:r>
              <a:rPr lang="ru-RU" dirty="0" err="1" smtClean="0">
                <a:solidFill>
                  <a:schemeClr val="tx1"/>
                </a:solidFill>
              </a:rPr>
              <a:t>найменших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ставків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Гідросфера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також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складається</a:t>
            </a:r>
            <a:r>
              <a:rPr lang="ru-RU" dirty="0" smtClean="0">
                <a:solidFill>
                  <a:schemeClr val="tx1"/>
                </a:solidFill>
              </a:rPr>
              <a:t> з  </a:t>
            </a:r>
            <a:r>
              <a:rPr lang="ru-RU" dirty="0" err="1" smtClean="0">
                <a:solidFill>
                  <a:schemeClr val="tx1"/>
                </a:solidFill>
              </a:rPr>
              <a:t>підземних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річок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Найбільша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глибина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гідросфери</a:t>
            </a:r>
            <a:r>
              <a:rPr lang="ru-RU" dirty="0" smtClean="0">
                <a:solidFill>
                  <a:schemeClr val="tx1"/>
                </a:solidFill>
              </a:rPr>
              <a:t> – </a:t>
            </a:r>
            <a:r>
              <a:rPr lang="ru-RU" b="1" dirty="0" smtClean="0">
                <a:solidFill>
                  <a:schemeClr val="tx1"/>
                </a:solidFill>
              </a:rPr>
              <a:t>11 км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Маріанський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жолоб</a:t>
            </a:r>
            <a:r>
              <a:rPr lang="ru-RU" dirty="0" smtClean="0">
                <a:solidFill>
                  <a:schemeClr val="tx1"/>
                </a:solidFill>
              </a:rPr>
              <a:t> в Тихому </a:t>
            </a:r>
            <a:r>
              <a:rPr lang="ru-RU" dirty="0" err="1" smtClean="0">
                <a:solidFill>
                  <a:schemeClr val="tx1"/>
                </a:solidFill>
              </a:rPr>
              <a:t>океані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2" name="нар 2"/>
          <p:cNvGrpSpPr/>
          <p:nvPr/>
        </p:nvGrpSpPr>
        <p:grpSpPr>
          <a:xfrm>
            <a:off x="3779912" y="1813384"/>
            <a:ext cx="5076564" cy="1188132"/>
            <a:chOff x="3779912" y="1993404"/>
            <a:chExt cx="5076564" cy="1188132"/>
          </a:xfrm>
        </p:grpSpPr>
        <p:sp>
          <p:nvSpPr>
            <p:cNvPr id="105" name="наружные 2"/>
            <p:cNvSpPr/>
            <p:nvPr/>
          </p:nvSpPr>
          <p:spPr>
            <a:xfrm>
              <a:off x="6912260" y="2749488"/>
              <a:ext cx="1944216" cy="432048"/>
            </a:xfrm>
            <a:prstGeom prst="roundRect">
              <a:avLst/>
            </a:prstGeom>
            <a:solidFill>
              <a:srgbClr val="3F6EA7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solidFill>
                    <a:schemeClr val="bg1"/>
                  </a:solidFill>
                  <a:effectLst>
                    <a:outerShdw blurRad="50800" dist="38100" dir="5400000" sx="104000" sy="104000" algn="t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  <a:endParaRPr lang="ru-RU" sz="2400" b="1" u="sng" dirty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21" name="Прямая со стрелкой 120"/>
            <p:cNvCxnSpPr>
              <a:stCxn id="105" idx="1"/>
            </p:cNvCxnSpPr>
            <p:nvPr/>
          </p:nvCxnSpPr>
          <p:spPr>
            <a:xfrm rot="10800000">
              <a:off x="3779912" y="1993404"/>
              <a:ext cx="3132348" cy="97210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  <a:effectLst>
              <a:outerShdw blurRad="50800" dist="38100" dir="5400000" algn="t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1742480" y="589248"/>
            <a:ext cx="5362500" cy="4837960"/>
            <a:chOff x="1742480" y="589248"/>
            <a:chExt cx="5362500" cy="4837960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1742480" y="589248"/>
              <a:ext cx="5362500" cy="4837960"/>
              <a:chOff x="1742480" y="589248"/>
              <a:chExt cx="5362500" cy="4837960"/>
            </a:xfrm>
          </p:grpSpPr>
          <p:grpSp>
            <p:nvGrpSpPr>
              <p:cNvPr id="47" name="Группа 46"/>
              <p:cNvGrpSpPr/>
              <p:nvPr/>
            </p:nvGrpSpPr>
            <p:grpSpPr>
              <a:xfrm>
                <a:off x="1742480" y="589248"/>
                <a:ext cx="5362500" cy="4837960"/>
                <a:chOff x="1742480" y="589248"/>
                <a:chExt cx="5362500" cy="4837960"/>
              </a:xfrm>
            </p:grpSpPr>
            <p:grpSp>
              <p:nvGrpSpPr>
                <p:cNvPr id="25" name="Группа 24"/>
                <p:cNvGrpSpPr/>
                <p:nvPr/>
              </p:nvGrpSpPr>
              <p:grpSpPr>
                <a:xfrm>
                  <a:off x="2352452" y="589248"/>
                  <a:ext cx="4752528" cy="4644516"/>
                  <a:chOff x="1706882" y="193204"/>
                  <a:chExt cx="5688632" cy="5400600"/>
                </a:xfrm>
              </p:grpSpPr>
              <p:sp>
                <p:nvSpPr>
                  <p:cNvPr id="26" name="Овал 25"/>
                  <p:cNvSpPr/>
                  <p:nvPr/>
                </p:nvSpPr>
                <p:spPr>
                  <a:xfrm>
                    <a:off x="1706882" y="193204"/>
                    <a:ext cx="5688632" cy="54006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152400" dist="38100" dir="5400000" sx="103000" sy="103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7" name="Овал 26"/>
                  <p:cNvSpPr/>
                  <p:nvPr/>
                </p:nvSpPr>
                <p:spPr>
                  <a:xfrm>
                    <a:off x="2102925" y="499238"/>
                    <a:ext cx="4896544" cy="4788533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9" name="солёные воды пирог"/>
                <p:cNvGrpSpPr/>
                <p:nvPr/>
              </p:nvGrpSpPr>
              <p:grpSpPr>
                <a:xfrm rot="16738156">
                  <a:off x="2771421" y="937792"/>
                  <a:ext cx="3924436" cy="3924436"/>
                  <a:chOff x="2171202" y="578115"/>
                  <a:chExt cx="4718720" cy="4625366"/>
                </a:xfrm>
              </p:grpSpPr>
              <p:sp>
                <p:nvSpPr>
                  <p:cNvPr id="30" name="Азот Пирог 60"/>
                  <p:cNvSpPr/>
                  <p:nvPr/>
                </p:nvSpPr>
                <p:spPr>
                  <a:xfrm rot="15563101">
                    <a:off x="2217879" y="531438"/>
                    <a:ext cx="4625366" cy="4718720"/>
                  </a:xfrm>
                  <a:prstGeom prst="pie">
                    <a:avLst>
                      <a:gd name="adj1" fmla="val 21078254"/>
                      <a:gd name="adj2" fmla="val 18476776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 rot="4861844">
                    <a:off x="3898402" y="2659891"/>
                    <a:ext cx="2582032" cy="13692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2400" b="1" dirty="0" smtClean="0">
                        <a:solidFill>
                          <a:schemeClr val="bg1"/>
                        </a:solidFill>
                      </a:rPr>
                      <a:t>85 %</a:t>
                    </a:r>
                  </a:p>
                  <a:p>
                    <a:pPr algn="ctr"/>
                    <a:r>
                      <a:rPr lang="ru-RU" sz="2000" b="1" dirty="0" err="1" smtClean="0">
                        <a:solidFill>
                          <a:schemeClr val="bg1"/>
                        </a:solidFill>
                      </a:rPr>
                      <a:t>сольоні</a:t>
                    </a:r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 води</a:t>
                    </a:r>
                  </a:p>
                  <a:p>
                    <a:pPr algn="ctr"/>
                    <a:endParaRPr lang="ru-RU" sz="24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8" name="пресные воды пирог"/>
                <p:cNvGrpSpPr/>
                <p:nvPr/>
              </p:nvGrpSpPr>
              <p:grpSpPr>
                <a:xfrm>
                  <a:off x="2781699" y="781143"/>
                  <a:ext cx="3947858" cy="4195783"/>
                  <a:chOff x="2776148" y="802655"/>
                  <a:chExt cx="3947858" cy="4195783"/>
                </a:xfrm>
              </p:grpSpPr>
              <p:sp>
                <p:nvSpPr>
                  <p:cNvPr id="34" name="кислород Пирог"/>
                  <p:cNvSpPr/>
                  <p:nvPr/>
                </p:nvSpPr>
                <p:spPr>
                  <a:xfrm rot="8683132">
                    <a:off x="2787675" y="803230"/>
                    <a:ext cx="3936331" cy="4195208"/>
                  </a:xfrm>
                  <a:prstGeom prst="pie">
                    <a:avLst>
                      <a:gd name="adj1" fmla="val 20471998"/>
                      <a:gd name="adj2" fmla="val 1454392"/>
                    </a:avLst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" name="кислород Пирог"/>
                  <p:cNvSpPr/>
                  <p:nvPr/>
                </p:nvSpPr>
                <p:spPr>
                  <a:xfrm rot="8712877">
                    <a:off x="2776148" y="802655"/>
                    <a:ext cx="3936331" cy="4195208"/>
                  </a:xfrm>
                  <a:prstGeom prst="pie">
                    <a:avLst>
                      <a:gd name="adj1" fmla="val 20434184"/>
                      <a:gd name="adj2" fmla="val 746871"/>
                    </a:avLst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2779585" y="3057907"/>
                    <a:ext cx="1692188" cy="1138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2400" b="1" dirty="0" smtClean="0">
                        <a:solidFill>
                          <a:schemeClr val="bg1"/>
                        </a:solidFill>
                      </a:rPr>
                      <a:t>15 %</a:t>
                    </a:r>
                  </a:p>
                  <a:p>
                    <a:pPr algn="ctr"/>
                    <a:r>
                      <a:rPr lang="ru-RU" sz="2000" b="1" dirty="0" err="1" smtClean="0">
                        <a:solidFill>
                          <a:schemeClr val="bg1"/>
                        </a:solidFill>
                      </a:rPr>
                      <a:t>прісні</a:t>
                    </a:r>
                    <a:r>
                      <a:rPr lang="ru-RU" sz="2000" b="1" dirty="0" smtClean="0">
                        <a:solidFill>
                          <a:schemeClr val="bg1"/>
                        </a:solidFill>
                      </a:rPr>
                      <a:t> води</a:t>
                    </a:r>
                  </a:p>
                  <a:p>
                    <a:pPr algn="ctr"/>
                    <a:endParaRPr lang="ru-RU" sz="24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 flipH="1">
                  <a:off x="2111372" y="4202004"/>
                  <a:ext cx="1440160" cy="11161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1742480" y="4842433"/>
                  <a:ext cx="115212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3200" b="1" u="sng" dirty="0" smtClean="0"/>
                    <a:t>¾ </a:t>
                  </a:r>
                  <a:endParaRPr lang="ru-RU" sz="3200" b="1" u="sng" dirty="0"/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3743908" y="4657700"/>
                <a:ext cx="2016224" cy="461665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Down">
                  <a:avLst>
                    <a:gd name="adj" fmla="val 21437747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dirty="0" err="1" smtClean="0"/>
                  <a:t>водойми</a:t>
                </a:r>
                <a:endParaRPr lang="ru-RU" sz="2400" b="1" dirty="0"/>
              </a:p>
            </p:txBody>
          </p:sp>
        </p:grpSp>
        <p:sp>
          <p:nvSpPr>
            <p:cNvPr id="39" name="Умножение 38"/>
            <p:cNvSpPr/>
            <p:nvPr/>
          </p:nvSpPr>
          <p:spPr>
            <a:xfrm>
              <a:off x="5292080" y="4700078"/>
              <a:ext cx="324036" cy="31766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Умножение 12"/>
          <p:cNvSpPr/>
          <p:nvPr/>
        </p:nvSpPr>
        <p:spPr>
          <a:xfrm>
            <a:off x="8819964" y="2281436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гиперссылка навигация">
            <a:hlinkClick r:id="rId3" action="ppaction://hlinksldjump"/>
          </p:cNvPr>
          <p:cNvSpPr/>
          <p:nvPr/>
        </p:nvSpPr>
        <p:spPr>
          <a:xfrm>
            <a:off x="8675440" y="2245432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гидросфера"/>
          <p:cNvSpPr/>
          <p:nvPr/>
        </p:nvSpPr>
        <p:spPr>
          <a:xfrm>
            <a:off x="6912260" y="2569468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>
            <a:outerShdw blurRad="152400" dist="38100" dir="5400000" sx="111000" sy="111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гідросфера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" name="триг закрыть водоёмы"/>
          <p:cNvSpPr/>
          <p:nvPr/>
        </p:nvSpPr>
        <p:spPr>
          <a:xfrm>
            <a:off x="5292080" y="4621696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иг в водоёмах"/>
          <p:cNvSpPr/>
          <p:nvPr/>
        </p:nvSpPr>
        <p:spPr>
          <a:xfrm>
            <a:off x="1871700" y="4117640"/>
            <a:ext cx="2808312" cy="6252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иг океаны"/>
          <p:cNvSpPr/>
          <p:nvPr/>
        </p:nvSpPr>
        <p:spPr>
          <a:xfrm>
            <a:off x="215516" y="697260"/>
            <a:ext cx="1944216" cy="432048"/>
          </a:xfrm>
          <a:prstGeom prst="roundRect">
            <a:avLst/>
          </a:prstGeom>
          <a:solidFill>
            <a:srgbClr val="FA5E44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океан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триг моря"/>
          <p:cNvSpPr/>
          <p:nvPr/>
        </p:nvSpPr>
        <p:spPr>
          <a:xfrm>
            <a:off x="215516" y="1351333"/>
            <a:ext cx="1944216" cy="432048"/>
          </a:xfrm>
          <a:prstGeom prst="roundRect">
            <a:avLst/>
          </a:prstGeom>
          <a:solidFill>
            <a:srgbClr val="FA5E44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моря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триг реки"/>
          <p:cNvSpPr/>
          <p:nvPr/>
        </p:nvSpPr>
        <p:spPr>
          <a:xfrm>
            <a:off x="215516" y="2005406"/>
            <a:ext cx="1944216" cy="432048"/>
          </a:xfrm>
          <a:prstGeom prst="roundRect">
            <a:avLst/>
          </a:prstGeom>
          <a:solidFill>
            <a:srgbClr val="6B95C7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ріки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триг озера"/>
          <p:cNvSpPr/>
          <p:nvPr/>
        </p:nvSpPr>
        <p:spPr>
          <a:xfrm>
            <a:off x="215516" y="2659479"/>
            <a:ext cx="1944216" cy="432048"/>
          </a:xfrm>
          <a:prstGeom prst="roundRect">
            <a:avLst/>
          </a:prstGeom>
          <a:solidFill>
            <a:srgbClr val="6B95C7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озера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триг болота"/>
          <p:cNvSpPr/>
          <p:nvPr/>
        </p:nvSpPr>
        <p:spPr>
          <a:xfrm>
            <a:off x="215516" y="3313552"/>
            <a:ext cx="1944216" cy="432048"/>
          </a:xfrm>
          <a:prstGeom prst="roundRect">
            <a:avLst/>
          </a:prstGeom>
          <a:solidFill>
            <a:srgbClr val="6B95C7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болота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триг подз воды"/>
          <p:cNvSpPr/>
          <p:nvPr/>
        </p:nvSpPr>
        <p:spPr>
          <a:xfrm>
            <a:off x="215516" y="3967625"/>
            <a:ext cx="1944216" cy="756084"/>
          </a:xfrm>
          <a:prstGeom prst="roundRect">
            <a:avLst/>
          </a:prstGeom>
          <a:solidFill>
            <a:srgbClr val="6B95C7"/>
          </a:solidFill>
          <a:ln>
            <a:noFill/>
          </a:ln>
          <a:effectLst>
            <a:outerShdw blurRad="139700" dist="38100" dir="5400000" sx="110000" sy="11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підземні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води</a:t>
            </a:r>
            <a:endParaRPr lang="ru-RU" sz="2400" b="1" u="sng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1978362" y="487445"/>
            <a:ext cx="5688632" cy="4752528"/>
            <a:chOff x="2519772" y="661256"/>
            <a:chExt cx="4948331" cy="4752528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2519772" y="661256"/>
              <a:ext cx="4948331" cy="4752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9" name="Рисунок 48" descr="река Стрельн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13892" y="889472"/>
              <a:ext cx="4545587" cy="3996444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2591779" y="4948060"/>
              <a:ext cx="4782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 Море</a:t>
              </a:r>
              <a:endParaRPr lang="ru-RU" b="1" dirty="0"/>
            </a:p>
          </p:txBody>
        </p:sp>
        <p:sp>
          <p:nvSpPr>
            <p:cNvPr id="51" name="Умножение 50"/>
            <p:cNvSpPr/>
            <p:nvPr/>
          </p:nvSpPr>
          <p:spPr>
            <a:xfrm>
              <a:off x="7123599" y="733264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1524301" y="236541"/>
            <a:ext cx="6549959" cy="4752528"/>
            <a:chOff x="1678059" y="511659"/>
            <a:chExt cx="5697568" cy="4752528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697119" y="511659"/>
              <a:ext cx="4948331" cy="4752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4" name="Рисунок 5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884786" y="1466415"/>
              <a:ext cx="4545587" cy="3113607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1678059" y="4755485"/>
              <a:ext cx="4782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 </a:t>
              </a:r>
              <a:r>
                <a:rPr lang="ru-RU" b="1" dirty="0" err="1" smtClean="0"/>
                <a:t>річка</a:t>
              </a:r>
              <a:r>
                <a:rPr lang="ru-RU" b="1" dirty="0" smtClean="0"/>
                <a:t> </a:t>
              </a:r>
              <a:r>
                <a:rPr lang="ru-RU" b="1" dirty="0" err="1" smtClean="0"/>
                <a:t>Дніпро</a:t>
              </a:r>
              <a:endParaRPr lang="ru-RU" b="1" dirty="0"/>
            </a:p>
          </p:txBody>
        </p:sp>
        <p:sp>
          <p:nvSpPr>
            <p:cNvPr id="56" name="Умножение 55"/>
            <p:cNvSpPr/>
            <p:nvPr/>
          </p:nvSpPr>
          <p:spPr>
            <a:xfrm>
              <a:off x="7123599" y="733264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1941455" y="451137"/>
            <a:ext cx="5688632" cy="4752528"/>
            <a:chOff x="2519772" y="661256"/>
            <a:chExt cx="4948331" cy="4752528"/>
          </a:xfrm>
        </p:grpSpPr>
        <p:sp>
          <p:nvSpPr>
            <p:cNvPr id="73" name="Прямоугольник 72"/>
            <p:cNvSpPr/>
            <p:nvPr/>
          </p:nvSpPr>
          <p:spPr>
            <a:xfrm>
              <a:off x="2519772" y="661256"/>
              <a:ext cx="4948331" cy="4752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4" name="Рисунок 73" descr="река Стрельна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13892" y="913285"/>
              <a:ext cx="4545587" cy="3948818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2591779" y="4948060"/>
              <a:ext cx="4782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 </a:t>
              </a:r>
              <a:r>
                <a:rPr lang="ru-RU" b="1" dirty="0" err="1" smtClean="0"/>
                <a:t>Льодовик</a:t>
              </a:r>
              <a:endParaRPr lang="ru-RU" b="1" dirty="0"/>
            </a:p>
          </p:txBody>
        </p:sp>
        <p:sp>
          <p:nvSpPr>
            <p:cNvPr id="76" name="Умножение 75"/>
            <p:cNvSpPr/>
            <p:nvPr/>
          </p:nvSpPr>
          <p:spPr>
            <a:xfrm>
              <a:off x="7123599" y="733264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1916743" y="488666"/>
            <a:ext cx="5688632" cy="4752528"/>
            <a:chOff x="2519772" y="661256"/>
            <a:chExt cx="4948331" cy="4752528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2519772" y="661256"/>
              <a:ext cx="4948331" cy="4752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9" name="Рисунок 68" descr="река Стрельна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13892" y="877280"/>
              <a:ext cx="4545587" cy="4020828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2591779" y="4948060"/>
              <a:ext cx="4782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 </a:t>
              </a:r>
              <a:r>
                <a:rPr lang="ru-RU" b="1" dirty="0" err="1" smtClean="0"/>
                <a:t>Підземна</a:t>
              </a:r>
              <a:r>
                <a:rPr lang="ru-RU" b="1" dirty="0" smtClean="0"/>
                <a:t> </a:t>
              </a:r>
              <a:r>
                <a:rPr lang="ru-RU" b="1" dirty="0" err="1" smtClean="0"/>
                <a:t>річка</a:t>
              </a:r>
              <a:r>
                <a:rPr lang="ru-RU" b="1" dirty="0" smtClean="0"/>
                <a:t> в </a:t>
              </a:r>
              <a:r>
                <a:rPr lang="ru-RU" b="1" dirty="0" err="1" smtClean="0"/>
                <a:t>печері</a:t>
              </a:r>
              <a:endParaRPr lang="ru-RU" b="1" dirty="0"/>
            </a:p>
          </p:txBody>
        </p:sp>
        <p:sp>
          <p:nvSpPr>
            <p:cNvPr id="71" name="Умножение 70"/>
            <p:cNvSpPr/>
            <p:nvPr/>
          </p:nvSpPr>
          <p:spPr>
            <a:xfrm>
              <a:off x="7123599" y="733264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1284547" y="432997"/>
            <a:ext cx="6288502" cy="4831896"/>
            <a:chOff x="-1790394" y="652198"/>
            <a:chExt cx="5470136" cy="4831896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-1268589" y="731566"/>
              <a:ext cx="4948331" cy="4752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9" name="Рисунок 5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884608" y="834007"/>
              <a:ext cx="4545587" cy="3483756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-1790394" y="4759714"/>
              <a:ext cx="4782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Озеро </a:t>
              </a:r>
              <a:r>
                <a:rPr lang="ru-RU" b="1" dirty="0" err="1" smtClean="0"/>
                <a:t>Синевир</a:t>
              </a:r>
              <a:endParaRPr lang="ru-RU" b="1" dirty="0"/>
            </a:p>
          </p:txBody>
        </p:sp>
        <p:sp>
          <p:nvSpPr>
            <p:cNvPr id="61" name="Умножение 60"/>
            <p:cNvSpPr/>
            <p:nvPr/>
          </p:nvSpPr>
          <p:spPr>
            <a:xfrm>
              <a:off x="3413389" y="652198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1665544" y="404727"/>
            <a:ext cx="5989275" cy="4752528"/>
            <a:chOff x="2591779" y="576611"/>
            <a:chExt cx="5209849" cy="4752528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2853297" y="576611"/>
              <a:ext cx="4948331" cy="4752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4" name="Рисунок 63" descr="река Стрельна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65508" y="831163"/>
              <a:ext cx="4545587" cy="4020828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2591779" y="4948060"/>
              <a:ext cx="4782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 Болото</a:t>
              </a:r>
              <a:endParaRPr lang="ru-RU" b="1" dirty="0"/>
            </a:p>
          </p:txBody>
        </p:sp>
        <p:sp>
          <p:nvSpPr>
            <p:cNvPr id="66" name="Умножение 65"/>
            <p:cNvSpPr/>
            <p:nvPr/>
          </p:nvSpPr>
          <p:spPr>
            <a:xfrm>
              <a:off x="7123599" y="733264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274908" y="545297"/>
            <a:ext cx="8666192" cy="4860540"/>
            <a:chOff x="2591779" y="553244"/>
            <a:chExt cx="7538401" cy="4860540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2801639" y="553244"/>
              <a:ext cx="7171949" cy="4860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38100" dir="5400000" sx="105000" sy="10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9" name="Рисунок 78" descr="река Стрельна.jpg"/>
            <p:cNvPicPr>
              <a:picLocks noChangeAspect="1"/>
            </p:cNvPicPr>
            <p:nvPr/>
          </p:nvPicPr>
          <p:blipFill>
            <a:blip r:embed="rId10" cstate="print">
              <a:lum contrast="-3000"/>
            </a:blip>
            <a:stretch>
              <a:fillRect/>
            </a:stretch>
          </p:blipFill>
          <p:spPr>
            <a:xfrm>
              <a:off x="3053541" y="733264"/>
              <a:ext cx="6643035" cy="4128839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2591779" y="4948060"/>
              <a:ext cx="7538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 </a:t>
              </a:r>
              <a:r>
                <a:rPr lang="ru-RU" b="1" dirty="0" err="1" smtClean="0"/>
                <a:t>Океани</a:t>
              </a:r>
              <a:r>
                <a:rPr lang="ru-RU" b="1" dirty="0" smtClean="0"/>
                <a:t> на </a:t>
              </a:r>
              <a:r>
                <a:rPr lang="ru-RU" b="1" dirty="0" err="1" smtClean="0"/>
                <a:t>фізичній</a:t>
              </a:r>
              <a:r>
                <a:rPr lang="ru-RU" b="1" dirty="0" smtClean="0"/>
                <a:t> </a:t>
              </a:r>
              <a:r>
                <a:rPr lang="ru-RU" b="1" dirty="0" err="1" smtClean="0"/>
                <a:t>карті</a:t>
              </a:r>
              <a:r>
                <a:rPr lang="ru-RU" b="1" dirty="0" smtClean="0"/>
                <a:t> </a:t>
              </a:r>
              <a:r>
                <a:rPr lang="ru-RU" b="1" dirty="0" err="1" smtClean="0"/>
                <a:t>півкуль</a:t>
              </a:r>
              <a:r>
                <a:rPr lang="ru-RU" b="1" dirty="0" smtClean="0"/>
                <a:t> </a:t>
              </a:r>
              <a:r>
                <a:rPr lang="ru-RU" b="1" dirty="0" err="1" smtClean="0"/>
                <a:t>Землі</a:t>
              </a:r>
              <a:endParaRPr lang="ru-RU" b="1" dirty="0"/>
            </a:p>
          </p:txBody>
        </p:sp>
        <p:sp>
          <p:nvSpPr>
            <p:cNvPr id="81" name="Умножение 80"/>
            <p:cNvSpPr/>
            <p:nvPr/>
          </p:nvSpPr>
          <p:spPr>
            <a:xfrm>
              <a:off x="9629083" y="625252"/>
              <a:ext cx="252028" cy="288032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bg1"/>
              </a:solidFill>
            </a:ln>
            <a:effectLst>
              <a:outerShdw blurRad="101600" dist="38100" dir="5400000" sx="115000" sy="115000" algn="t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Земли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" name="а"/>
          <p:cNvSpPr txBox="1"/>
          <p:nvPr/>
        </p:nvSpPr>
        <p:spPr>
          <a:xfrm>
            <a:off x="1511660" y="271987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1</a:t>
            </a:r>
            <a:endParaRPr lang="ru-RU" sz="2400" b="1" u="sng" dirty="0"/>
          </a:p>
        </p:txBody>
      </p:sp>
      <p:sp>
        <p:nvSpPr>
          <p:cNvPr id="84" name="номер 2а"/>
          <p:cNvSpPr txBox="1"/>
          <p:nvPr/>
        </p:nvSpPr>
        <p:spPr>
          <a:xfrm>
            <a:off x="3599892" y="1993404"/>
            <a:ext cx="387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2</a:t>
            </a:r>
            <a:endParaRPr lang="ru-RU" sz="2400" b="1" u="sng" dirty="0"/>
          </a:p>
        </p:txBody>
      </p:sp>
      <p:sp>
        <p:nvSpPr>
          <p:cNvPr id="85" name="номер 2б"/>
          <p:cNvSpPr txBox="1"/>
          <p:nvPr/>
        </p:nvSpPr>
        <p:spPr>
          <a:xfrm>
            <a:off x="5004048" y="3109528"/>
            <a:ext cx="387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2</a:t>
            </a:r>
            <a:endParaRPr lang="ru-RU" sz="2400" b="1" u="sng" dirty="0"/>
          </a:p>
        </p:txBody>
      </p:sp>
      <p:sp>
        <p:nvSpPr>
          <p:cNvPr id="86" name="номер 1б"/>
          <p:cNvSpPr txBox="1"/>
          <p:nvPr/>
        </p:nvSpPr>
        <p:spPr>
          <a:xfrm>
            <a:off x="7812360" y="224543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1</a:t>
            </a:r>
            <a:endParaRPr lang="ru-RU" sz="2400" b="1" u="sng" dirty="0"/>
          </a:p>
        </p:txBody>
      </p:sp>
      <p:sp>
        <p:nvSpPr>
          <p:cNvPr id="87" name="номер 3"/>
          <p:cNvSpPr txBox="1"/>
          <p:nvPr/>
        </p:nvSpPr>
        <p:spPr>
          <a:xfrm>
            <a:off x="6588224" y="303752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3</a:t>
            </a:r>
            <a:endParaRPr lang="ru-RU" sz="2400" b="1" u="sng" dirty="0"/>
          </a:p>
        </p:txBody>
      </p:sp>
      <p:sp>
        <p:nvSpPr>
          <p:cNvPr id="88" name="номер 4а"/>
          <p:cNvSpPr txBox="1"/>
          <p:nvPr/>
        </p:nvSpPr>
        <p:spPr>
          <a:xfrm>
            <a:off x="2339752" y="10573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4</a:t>
            </a:r>
            <a:endParaRPr lang="ru-RU" sz="2400" b="1" u="sng" dirty="0"/>
          </a:p>
        </p:txBody>
      </p:sp>
      <p:sp>
        <p:nvSpPr>
          <p:cNvPr id="89" name="номер 4б"/>
          <p:cNvSpPr txBox="1"/>
          <p:nvPr/>
        </p:nvSpPr>
        <p:spPr>
          <a:xfrm>
            <a:off x="6408204" y="10573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4</a:t>
            </a:r>
            <a:endParaRPr lang="ru-RU" sz="2400" b="1" u="sng" dirty="0"/>
          </a:p>
        </p:txBody>
      </p:sp>
      <p:grpSp>
        <p:nvGrpSpPr>
          <p:cNvPr id="96" name="тихий"/>
          <p:cNvGrpSpPr/>
          <p:nvPr/>
        </p:nvGrpSpPr>
        <p:grpSpPr>
          <a:xfrm>
            <a:off x="899592" y="1705372"/>
            <a:ext cx="7096736" cy="1588748"/>
            <a:chOff x="935596" y="1729444"/>
            <a:chExt cx="7096736" cy="1588748"/>
          </a:xfrm>
        </p:grpSpPr>
        <p:sp>
          <p:nvSpPr>
            <p:cNvPr id="90" name="тихий а"/>
            <p:cNvSpPr txBox="1"/>
            <p:nvPr/>
          </p:nvSpPr>
          <p:spPr>
            <a:xfrm>
              <a:off x="935596" y="2427193"/>
              <a:ext cx="1908212" cy="646331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735676"/>
                </a:avLst>
              </a:prstTxWarp>
              <a:spAutoFit/>
            </a:bodyPr>
            <a:lstStyle/>
            <a:p>
              <a:pPr algn="ctr"/>
              <a:r>
                <a:rPr lang="ru-RU" b="1" i="1" dirty="0" smtClean="0"/>
                <a:t>ТИХИЙ ОКЕАН</a:t>
              </a:r>
              <a:endParaRPr lang="ru-RU" b="1" i="1" dirty="0"/>
            </a:p>
          </p:txBody>
        </p:sp>
        <p:sp>
          <p:nvSpPr>
            <p:cNvPr id="91" name="тихий б"/>
            <p:cNvSpPr txBox="1"/>
            <p:nvPr/>
          </p:nvSpPr>
          <p:spPr>
            <a:xfrm rot="4608033">
              <a:off x="7036690" y="2322550"/>
              <a:ext cx="1588748" cy="402536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719982"/>
                </a:avLst>
              </a:prstTxWarp>
              <a:spAutoFit/>
            </a:bodyPr>
            <a:lstStyle/>
            <a:p>
              <a:pPr algn="ctr"/>
              <a:r>
                <a:rPr lang="ru-RU" b="1" i="1" dirty="0" smtClean="0"/>
                <a:t>ТИХИЙ ОКЕАН</a:t>
              </a:r>
              <a:endParaRPr lang="ru-RU" b="1" i="1" dirty="0"/>
            </a:p>
          </p:txBody>
        </p:sp>
      </p:grpSp>
      <p:sp>
        <p:nvSpPr>
          <p:cNvPr id="92" name="индийский"/>
          <p:cNvSpPr txBox="1"/>
          <p:nvPr/>
        </p:nvSpPr>
        <p:spPr>
          <a:xfrm>
            <a:off x="6048164" y="3399301"/>
            <a:ext cx="1620180" cy="6463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b="1" i="1" dirty="0"/>
              <a:t>І</a:t>
            </a:r>
            <a:r>
              <a:rPr lang="ru-RU" b="1" i="1" dirty="0" smtClean="0"/>
              <a:t>НДІЙСКИЙ </a:t>
            </a:r>
          </a:p>
          <a:p>
            <a:pPr algn="ctr"/>
            <a:r>
              <a:rPr lang="ru-RU" b="1" i="1" dirty="0" smtClean="0"/>
              <a:t>ОКЕАН</a:t>
            </a:r>
            <a:endParaRPr lang="ru-RU" b="1" i="1" dirty="0"/>
          </a:p>
        </p:txBody>
      </p:sp>
      <p:grpSp>
        <p:nvGrpSpPr>
          <p:cNvPr id="95" name="атлантический"/>
          <p:cNvGrpSpPr/>
          <p:nvPr/>
        </p:nvGrpSpPr>
        <p:grpSpPr>
          <a:xfrm>
            <a:off x="3212307" y="1381336"/>
            <a:ext cx="2871861" cy="2560127"/>
            <a:chOff x="3225584" y="1412434"/>
            <a:chExt cx="2871861" cy="2560127"/>
          </a:xfrm>
        </p:grpSpPr>
        <p:sp>
          <p:nvSpPr>
            <p:cNvPr id="93" name="атлантический а"/>
            <p:cNvSpPr txBox="1"/>
            <p:nvPr/>
          </p:nvSpPr>
          <p:spPr>
            <a:xfrm rot="3868852">
              <a:off x="2505819" y="2132199"/>
              <a:ext cx="2085862" cy="646331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ru-RU" b="1" i="1" dirty="0" smtClean="0"/>
                <a:t>АТЛАНТИЧНИЙ</a:t>
              </a:r>
            </a:p>
            <a:p>
              <a:pPr algn="ctr"/>
              <a:endParaRPr lang="ru-RU" b="1" i="1" dirty="0"/>
            </a:p>
          </p:txBody>
        </p:sp>
        <p:sp>
          <p:nvSpPr>
            <p:cNvPr id="94" name="индийский"/>
            <p:cNvSpPr txBox="1"/>
            <p:nvPr/>
          </p:nvSpPr>
          <p:spPr>
            <a:xfrm rot="3399115">
              <a:off x="5126208" y="3001323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ru-RU" b="1" i="1" dirty="0" smtClean="0"/>
                <a:t> </a:t>
              </a:r>
            </a:p>
            <a:p>
              <a:pPr algn="ctr"/>
              <a:r>
                <a:rPr lang="ru-RU" b="1" i="1" dirty="0" smtClean="0"/>
                <a:t>ОКЕАН</a:t>
              </a:r>
              <a:endParaRPr lang="ru-RU" b="1" i="1" dirty="0"/>
            </a:p>
          </p:txBody>
        </p:sp>
      </p:grpSp>
      <p:grpSp>
        <p:nvGrpSpPr>
          <p:cNvPr id="100" name="северный-ледовитый"/>
          <p:cNvGrpSpPr/>
          <p:nvPr/>
        </p:nvGrpSpPr>
        <p:grpSpPr>
          <a:xfrm>
            <a:off x="1907629" y="600514"/>
            <a:ext cx="5292663" cy="655200"/>
            <a:chOff x="1907629" y="598773"/>
            <a:chExt cx="5292663" cy="655200"/>
          </a:xfrm>
        </p:grpSpPr>
        <p:sp>
          <p:nvSpPr>
            <p:cNvPr id="97" name="тихий а"/>
            <p:cNvSpPr txBox="1"/>
            <p:nvPr/>
          </p:nvSpPr>
          <p:spPr>
            <a:xfrm>
              <a:off x="1907629" y="607642"/>
              <a:ext cx="1173822" cy="646331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185117"/>
                </a:avLst>
              </a:prstTxWarp>
              <a:spAutoFit/>
            </a:bodyPr>
            <a:lstStyle/>
            <a:p>
              <a:pPr algn="ctr"/>
              <a:r>
                <a:rPr lang="ru-RU" sz="900" b="1" i="1" dirty="0" err="1" smtClean="0"/>
                <a:t>ПІВНІЧНий</a:t>
              </a:r>
              <a:endParaRPr lang="ru-RU" sz="900" b="1" i="1" dirty="0" smtClean="0"/>
            </a:p>
            <a:p>
              <a:pPr algn="ctr"/>
              <a:r>
                <a:rPr lang="ru-RU" sz="900" b="1" i="1" dirty="0" smtClean="0"/>
                <a:t>ЛЬОДОВИТИЙ</a:t>
              </a:r>
            </a:p>
            <a:p>
              <a:pPr algn="ctr"/>
              <a:r>
                <a:rPr lang="uk-UA" sz="900" b="1" i="1" dirty="0" smtClean="0"/>
                <a:t>ОКЕАН</a:t>
              </a:r>
              <a:endParaRPr lang="ru-RU" sz="900" b="1" i="1" dirty="0"/>
            </a:p>
          </p:txBody>
        </p:sp>
        <p:sp>
          <p:nvSpPr>
            <p:cNvPr id="98" name="тихий а"/>
            <p:cNvSpPr txBox="1"/>
            <p:nvPr/>
          </p:nvSpPr>
          <p:spPr>
            <a:xfrm>
              <a:off x="5940152" y="598773"/>
              <a:ext cx="1260140" cy="646331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185117"/>
                </a:avLst>
              </a:prstTxWarp>
              <a:spAutoFit/>
            </a:bodyPr>
            <a:lstStyle/>
            <a:p>
              <a:pPr algn="ctr"/>
              <a:r>
                <a:rPr lang="uk-UA" sz="900" b="1" i="1" dirty="0" err="1" smtClean="0"/>
                <a:t>ПІВНІЧНий</a:t>
              </a:r>
              <a:endParaRPr lang="uk-UA" sz="900" b="1" i="1" dirty="0" smtClean="0"/>
            </a:p>
            <a:p>
              <a:pPr algn="ctr"/>
              <a:r>
                <a:rPr lang="uk-UA" sz="900" b="1" i="1" dirty="0" smtClean="0"/>
                <a:t>ЛЬОДОВИТИЙ ОКЕАН</a:t>
              </a:r>
              <a:endParaRPr lang="ru-RU" sz="900" b="1" i="1" dirty="0"/>
            </a:p>
          </p:txBody>
        </p:sp>
      </p:grpSp>
      <p:sp>
        <p:nvSpPr>
          <p:cNvPr id="101" name="триг закрыть океаны"/>
          <p:cNvSpPr/>
          <p:nvPr/>
        </p:nvSpPr>
        <p:spPr>
          <a:xfrm>
            <a:off x="8208404" y="625252"/>
            <a:ext cx="576064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85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385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45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6" fill="hold">
                      <p:stCondLst>
                        <p:cond delay="0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6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8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2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25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6" fill="hold">
                      <p:stCondLst>
                        <p:cond delay="0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3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7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1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2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5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2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9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2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3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2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7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2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1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2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2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3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7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16" grpId="0" animBg="1"/>
      <p:bldP spid="16" grpId="1" animBg="1"/>
      <p:bldP spid="16" grpId="2" animBg="1"/>
      <p:bldP spid="41" grpId="0" animBg="1"/>
      <p:bldP spid="41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82" grpId="0"/>
      <p:bldP spid="82" grpId="2"/>
      <p:bldP spid="82" grpId="3"/>
      <p:bldP spid="82" grpId="4"/>
      <p:bldP spid="84" grpId="0"/>
      <p:bldP spid="84" grpId="2"/>
      <p:bldP spid="84" grpId="3"/>
      <p:bldP spid="84" grpId="4"/>
      <p:bldP spid="85" grpId="0"/>
      <p:bldP spid="85" grpId="2"/>
      <p:bldP spid="85" grpId="3"/>
      <p:bldP spid="85" grpId="4"/>
      <p:bldP spid="86" grpId="0"/>
      <p:bldP spid="86" grpId="2"/>
      <p:bldP spid="86" grpId="3"/>
      <p:bldP spid="86" grpId="4"/>
      <p:bldP spid="87" grpId="0"/>
      <p:bldP spid="87" grpId="2"/>
      <p:bldP spid="87" grpId="3"/>
      <p:bldP spid="88" grpId="0"/>
      <p:bldP spid="88" grpId="2"/>
      <p:bldP spid="88" grpId="3"/>
      <p:bldP spid="88" grpId="4"/>
      <p:bldP spid="89" grpId="0"/>
      <p:bldP spid="89" grpId="2"/>
      <p:bldP spid="89" grpId="3"/>
      <p:bldP spid="89" grpId="4"/>
      <p:bldP spid="92" grpId="0"/>
      <p:bldP spid="92" grpId="1"/>
      <p:bldP spid="101" grpId="0" animBg="1"/>
      <p:bldP spid="10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емля"/>
          <p:cNvSpPr/>
          <p:nvPr/>
        </p:nvSpPr>
        <p:spPr>
          <a:xfrm rot="9411465">
            <a:off x="2510976" y="895186"/>
            <a:ext cx="4032448" cy="40324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39700" dist="38100" dir="5400000" sx="105000" sy="105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чёрная дыра"/>
          <p:cNvGrpSpPr/>
          <p:nvPr/>
        </p:nvGrpSpPr>
        <p:grpSpPr>
          <a:xfrm>
            <a:off x="3155652" y="1358096"/>
            <a:ext cx="2880320" cy="3051315"/>
            <a:chOff x="3155652" y="1358096"/>
            <a:chExt cx="2880320" cy="3051315"/>
          </a:xfrm>
        </p:grpSpPr>
        <p:sp>
          <p:nvSpPr>
            <p:cNvPr id="96" name="ВНУТРЕННЕЕ ЯДРО"/>
            <p:cNvSpPr/>
            <p:nvPr/>
          </p:nvSpPr>
          <p:spPr>
            <a:xfrm>
              <a:off x="4096384" y="2425903"/>
              <a:ext cx="1008112" cy="972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metal"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МАНТИЯ"/>
            <p:cNvGrpSpPr/>
            <p:nvPr/>
          </p:nvGrpSpPr>
          <p:grpSpPr>
            <a:xfrm>
              <a:off x="3155652" y="1358096"/>
              <a:ext cx="2880320" cy="3051315"/>
              <a:chOff x="2816674" y="1447751"/>
              <a:chExt cx="2880320" cy="3051315"/>
            </a:xfrm>
            <a:solidFill>
              <a:schemeClr val="tx1"/>
            </a:solidFill>
          </p:grpSpPr>
          <p:sp>
            <p:nvSpPr>
              <p:cNvPr id="113" name="Арка 112"/>
              <p:cNvSpPr/>
              <p:nvPr/>
            </p:nvSpPr>
            <p:spPr>
              <a:xfrm rot="3558316">
                <a:off x="2917346" y="1793678"/>
                <a:ext cx="2880320" cy="2530456"/>
              </a:xfrm>
              <a:prstGeom prst="blockArc">
                <a:avLst>
                  <a:gd name="adj1" fmla="val 11664701"/>
                  <a:gd name="adj2" fmla="val 18297784"/>
                  <a:gd name="adj3" fmla="val 2953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Арка 113"/>
              <p:cNvSpPr/>
              <p:nvPr/>
            </p:nvSpPr>
            <p:spPr>
              <a:xfrm rot="17922447">
                <a:off x="2929975" y="1699104"/>
                <a:ext cx="2939461" cy="2436756"/>
              </a:xfrm>
              <a:prstGeom prst="blockArc">
                <a:avLst>
                  <a:gd name="adj1" fmla="val 12080714"/>
                  <a:gd name="adj2" fmla="val 18652457"/>
                  <a:gd name="adj3" fmla="val 2963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Арка 114"/>
              <p:cNvSpPr/>
              <p:nvPr/>
            </p:nvSpPr>
            <p:spPr>
              <a:xfrm rot="10800000">
                <a:off x="2816674" y="1617972"/>
                <a:ext cx="2880320" cy="2529139"/>
              </a:xfrm>
              <a:prstGeom prst="blockArc">
                <a:avLst>
                  <a:gd name="adj1" fmla="val 11465695"/>
                  <a:gd name="adj2" fmla="val 18882014"/>
                  <a:gd name="adj3" fmla="val 304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НАРУЖНОЕ ЯДРО"/>
            <p:cNvGrpSpPr/>
            <p:nvPr/>
          </p:nvGrpSpPr>
          <p:grpSpPr>
            <a:xfrm>
              <a:off x="3614834" y="1789745"/>
              <a:ext cx="2016224" cy="2211444"/>
              <a:chOff x="2959380" y="1600996"/>
              <a:chExt cx="2880320" cy="3022878"/>
            </a:xfrm>
            <a:solidFill>
              <a:schemeClr val="tx1"/>
            </a:solidFill>
          </p:grpSpPr>
          <p:sp>
            <p:nvSpPr>
              <p:cNvPr id="117" name="Арка 116"/>
              <p:cNvSpPr/>
              <p:nvPr/>
            </p:nvSpPr>
            <p:spPr>
              <a:xfrm rot="3385480">
                <a:off x="3138839" y="2038002"/>
                <a:ext cx="2880322" cy="2291421"/>
              </a:xfrm>
              <a:prstGeom prst="blockArc">
                <a:avLst>
                  <a:gd name="adj1" fmla="val 11705439"/>
                  <a:gd name="adj2" fmla="val 18333547"/>
                  <a:gd name="adj3" fmla="val 29054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Арка 117"/>
              <p:cNvSpPr/>
              <p:nvPr/>
            </p:nvSpPr>
            <p:spPr>
              <a:xfrm rot="17928903">
                <a:off x="3092430" y="1822719"/>
                <a:ext cx="2939464" cy="2496017"/>
              </a:xfrm>
              <a:prstGeom prst="blockArc">
                <a:avLst>
                  <a:gd name="adj1" fmla="val 12260692"/>
                  <a:gd name="adj2" fmla="val 18669430"/>
                  <a:gd name="adj3" fmla="val 27376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Арка 118"/>
              <p:cNvSpPr/>
              <p:nvPr/>
            </p:nvSpPr>
            <p:spPr>
              <a:xfrm rot="10800000">
                <a:off x="2959380" y="1776906"/>
                <a:ext cx="2880320" cy="2504218"/>
              </a:xfrm>
              <a:prstGeom prst="blockArc">
                <a:avLst>
                  <a:gd name="adj1" fmla="val 11326957"/>
                  <a:gd name="adj2" fmla="val 19006622"/>
                  <a:gd name="adj3" fmla="val 269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ВНУТРЕННЕЕ ЯДРО"/>
          <p:cNvSpPr/>
          <p:nvPr/>
        </p:nvSpPr>
        <p:spPr>
          <a:xfrm>
            <a:off x="4094070" y="2425452"/>
            <a:ext cx="1008112" cy="9721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МАНТИЯ"/>
          <p:cNvGrpSpPr/>
          <p:nvPr/>
        </p:nvGrpSpPr>
        <p:grpSpPr>
          <a:xfrm>
            <a:off x="3153338" y="1357645"/>
            <a:ext cx="2880320" cy="3051315"/>
            <a:chOff x="2816674" y="1447751"/>
            <a:chExt cx="2880320" cy="3051315"/>
          </a:xfrm>
        </p:grpSpPr>
        <p:sp>
          <p:nvSpPr>
            <p:cNvPr id="3" name="Арка 2"/>
            <p:cNvSpPr/>
            <p:nvPr/>
          </p:nvSpPr>
          <p:spPr>
            <a:xfrm rot="3558316">
              <a:off x="2917346" y="1793678"/>
              <a:ext cx="2880320" cy="2530456"/>
            </a:xfrm>
            <a:prstGeom prst="blockArc">
              <a:avLst>
                <a:gd name="adj1" fmla="val 11664701"/>
                <a:gd name="adj2" fmla="val 18297784"/>
                <a:gd name="adj3" fmla="val 29536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Арка 4"/>
            <p:cNvSpPr/>
            <p:nvPr/>
          </p:nvSpPr>
          <p:spPr>
            <a:xfrm rot="17922447">
              <a:off x="2929975" y="1699104"/>
              <a:ext cx="2939461" cy="2436756"/>
            </a:xfrm>
            <a:prstGeom prst="blockArc">
              <a:avLst>
                <a:gd name="adj1" fmla="val 12080714"/>
                <a:gd name="adj2" fmla="val 18652457"/>
                <a:gd name="adj3" fmla="val 29632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Арка 5"/>
            <p:cNvSpPr/>
            <p:nvPr/>
          </p:nvSpPr>
          <p:spPr>
            <a:xfrm rot="10800000">
              <a:off x="2816674" y="1617972"/>
              <a:ext cx="2880320" cy="2529139"/>
            </a:xfrm>
            <a:prstGeom prst="blockArc">
              <a:avLst>
                <a:gd name="adj1" fmla="val 11465695"/>
                <a:gd name="adj2" fmla="val 18882014"/>
                <a:gd name="adj3" fmla="val 30477"/>
              </a:avLst>
            </a:prstGeom>
            <a:blipFill>
              <a:blip r:embed="rId3" cstate="print">
                <a:lum contrast="5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НАРУЖНОЕ ЯДРО"/>
          <p:cNvGrpSpPr/>
          <p:nvPr/>
        </p:nvGrpSpPr>
        <p:grpSpPr>
          <a:xfrm>
            <a:off x="3612520" y="1789294"/>
            <a:ext cx="2016224" cy="2211444"/>
            <a:chOff x="2959380" y="1600996"/>
            <a:chExt cx="2880320" cy="3022878"/>
          </a:xfrm>
          <a:solidFill>
            <a:schemeClr val="tx1"/>
          </a:solidFill>
        </p:grpSpPr>
        <p:sp>
          <p:nvSpPr>
            <p:cNvPr id="9" name="Арка 8"/>
            <p:cNvSpPr/>
            <p:nvPr/>
          </p:nvSpPr>
          <p:spPr>
            <a:xfrm rot="3385480">
              <a:off x="3138839" y="2038002"/>
              <a:ext cx="2880322" cy="2291421"/>
            </a:xfrm>
            <a:prstGeom prst="blockArc">
              <a:avLst>
                <a:gd name="adj1" fmla="val 11705439"/>
                <a:gd name="adj2" fmla="val 18333547"/>
                <a:gd name="adj3" fmla="val 29054"/>
              </a:avLst>
            </a:prstGeom>
            <a:blipFill>
              <a:blip r:embed="rId3" cstate="print">
                <a:lum contrast="92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Арка 9"/>
            <p:cNvSpPr/>
            <p:nvPr/>
          </p:nvSpPr>
          <p:spPr>
            <a:xfrm rot="17928903">
              <a:off x="3092430" y="1822719"/>
              <a:ext cx="2939464" cy="2496017"/>
            </a:xfrm>
            <a:prstGeom prst="blockArc">
              <a:avLst>
                <a:gd name="adj1" fmla="val 12260692"/>
                <a:gd name="adj2" fmla="val 18669430"/>
                <a:gd name="adj3" fmla="val 27376"/>
              </a:avLst>
            </a:prstGeom>
            <a:blipFill>
              <a:blip r:embed="rId3" cstate="print">
                <a:lum contrast="91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Арка 10"/>
            <p:cNvSpPr/>
            <p:nvPr/>
          </p:nvSpPr>
          <p:spPr>
            <a:xfrm rot="10800000">
              <a:off x="2959380" y="1776906"/>
              <a:ext cx="2880320" cy="2504218"/>
            </a:xfrm>
            <a:prstGeom prst="blockArc">
              <a:avLst>
                <a:gd name="adj1" fmla="val 11326957"/>
                <a:gd name="adj2" fmla="val 19006622"/>
                <a:gd name="adj3" fmla="val 26949"/>
              </a:avLst>
            </a:prstGeom>
            <a:blipFill>
              <a:blip r:embed="rId3" cstate="print">
                <a:lum contrast="91000"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ЛИТОСФЕРА"/>
          <p:cNvGrpSpPr/>
          <p:nvPr/>
        </p:nvGrpSpPr>
        <p:grpSpPr>
          <a:xfrm>
            <a:off x="3118840" y="1218959"/>
            <a:ext cx="3101958" cy="3140011"/>
            <a:chOff x="2788628" y="1309065"/>
            <a:chExt cx="3101958" cy="3140011"/>
          </a:xfrm>
        </p:grpSpPr>
        <p:grpSp>
          <p:nvGrpSpPr>
            <p:cNvPr id="20" name="Литосфера"/>
            <p:cNvGrpSpPr/>
            <p:nvPr/>
          </p:nvGrpSpPr>
          <p:grpSpPr>
            <a:xfrm>
              <a:off x="2788628" y="1309065"/>
              <a:ext cx="3101958" cy="3140011"/>
              <a:chOff x="2788628" y="1309065"/>
              <a:chExt cx="3101958" cy="3140011"/>
            </a:xfrm>
          </p:grpSpPr>
          <p:sp>
            <p:nvSpPr>
              <p:cNvPr id="12" name="Дуга 11"/>
              <p:cNvSpPr/>
              <p:nvPr/>
            </p:nvSpPr>
            <p:spPr>
              <a:xfrm rot="443741">
                <a:off x="2788628" y="1592666"/>
                <a:ext cx="2923730" cy="2805874"/>
              </a:xfrm>
              <a:prstGeom prst="arc">
                <a:avLst>
                  <a:gd name="adj1" fmla="val 14869409"/>
                  <a:gd name="adj2" fmla="val 292173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Дуга 13"/>
              <p:cNvSpPr/>
              <p:nvPr/>
            </p:nvSpPr>
            <p:spPr>
              <a:xfrm rot="7975506">
                <a:off x="2923454" y="1367993"/>
                <a:ext cx="2923730" cy="2805874"/>
              </a:xfrm>
              <a:prstGeom prst="arc">
                <a:avLst>
                  <a:gd name="adj1" fmla="val 14869409"/>
                  <a:gd name="adj2" fmla="val 170098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Дуга 14"/>
              <p:cNvSpPr/>
              <p:nvPr/>
            </p:nvSpPr>
            <p:spPr>
              <a:xfrm rot="14701211">
                <a:off x="3025784" y="1584274"/>
                <a:ext cx="2923730" cy="2805874"/>
              </a:xfrm>
              <a:prstGeom prst="arc">
                <a:avLst>
                  <a:gd name="adj1" fmla="val 15512070"/>
                  <a:gd name="adj2" fmla="val 170098"/>
                </a:avLst>
              </a:prstGeom>
              <a:ln w="266700">
                <a:solidFill>
                  <a:srgbClr val="DA3D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9" name="Прямая соединительная линия 18"/>
            <p:cNvCxnSpPr/>
            <p:nvPr/>
          </p:nvCxnSpPr>
          <p:spPr>
            <a:xfrm rot="16200000" flipV="1">
              <a:off x="3778282" y="1562958"/>
              <a:ext cx="288032" cy="1080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5573288" y="3136824"/>
              <a:ext cx="258852" cy="447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3239852" y="3703690"/>
              <a:ext cx="203396" cy="1823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Дуга 30"/>
          <p:cNvSpPr/>
          <p:nvPr/>
        </p:nvSpPr>
        <p:spPr>
          <a:xfrm>
            <a:off x="3806201" y="1525352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ИДРОСФЕРА"/>
          <p:cNvGrpSpPr/>
          <p:nvPr/>
        </p:nvGrpSpPr>
        <p:grpSpPr>
          <a:xfrm>
            <a:off x="3300448" y="1425592"/>
            <a:ext cx="2901622" cy="3121186"/>
            <a:chOff x="2918997" y="1515698"/>
            <a:chExt cx="2946707" cy="3121186"/>
          </a:xfrm>
        </p:grpSpPr>
        <p:grpSp>
          <p:nvGrpSpPr>
            <p:cNvPr id="23" name="Океан слева"/>
            <p:cNvGrpSpPr/>
            <p:nvPr/>
          </p:nvGrpSpPr>
          <p:grpSpPr>
            <a:xfrm>
              <a:off x="2918997" y="1515698"/>
              <a:ext cx="2757754" cy="3121186"/>
              <a:chOff x="2918997" y="1515698"/>
              <a:chExt cx="2757754" cy="3121186"/>
            </a:xfrm>
          </p:grpSpPr>
          <p:sp>
            <p:nvSpPr>
              <p:cNvPr id="29" name="Дуга 28"/>
              <p:cNvSpPr/>
              <p:nvPr/>
            </p:nvSpPr>
            <p:spPr>
              <a:xfrm rot="14981040">
                <a:off x="2754966" y="1715098"/>
                <a:ext cx="3121186" cy="2722385"/>
              </a:xfrm>
              <a:prstGeom prst="arc">
                <a:avLst>
                  <a:gd name="adj1" fmla="val 15263919"/>
                  <a:gd name="adj2" fmla="val 20159624"/>
                </a:avLst>
              </a:prstGeom>
              <a:ln w="762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 rot="21386855">
                <a:off x="2918997" y="1899413"/>
                <a:ext cx="536451" cy="1901630"/>
              </a:xfrm>
              <a:custGeom>
                <a:avLst/>
                <a:gdLst>
                  <a:gd name="connsiteX0" fmla="*/ 392925 w 1000250"/>
                  <a:gd name="connsiteY0" fmla="*/ 2279176 h 2312661"/>
                  <a:gd name="connsiteX1" fmla="*/ 304214 w 1000250"/>
                  <a:gd name="connsiteY1" fmla="*/ 2245057 h 2312661"/>
                  <a:gd name="connsiteX2" fmla="*/ 311038 w 1000250"/>
                  <a:gd name="connsiteY2" fmla="*/ 2204113 h 2312661"/>
                  <a:gd name="connsiteX3" fmla="*/ 297391 w 1000250"/>
                  <a:gd name="connsiteY3" fmla="*/ 2183642 h 2312661"/>
                  <a:gd name="connsiteX4" fmla="*/ 290567 w 1000250"/>
                  <a:gd name="connsiteY4" fmla="*/ 2163170 h 2312661"/>
                  <a:gd name="connsiteX5" fmla="*/ 242800 w 1000250"/>
                  <a:gd name="connsiteY5" fmla="*/ 2149522 h 2312661"/>
                  <a:gd name="connsiteX6" fmla="*/ 229152 w 1000250"/>
                  <a:gd name="connsiteY6" fmla="*/ 2129051 h 2312661"/>
                  <a:gd name="connsiteX7" fmla="*/ 215504 w 1000250"/>
                  <a:gd name="connsiteY7" fmla="*/ 2033516 h 2312661"/>
                  <a:gd name="connsiteX8" fmla="*/ 195032 w 1000250"/>
                  <a:gd name="connsiteY8" fmla="*/ 2013045 h 2312661"/>
                  <a:gd name="connsiteX9" fmla="*/ 181385 w 1000250"/>
                  <a:gd name="connsiteY9" fmla="*/ 1992573 h 2312661"/>
                  <a:gd name="connsiteX10" fmla="*/ 160913 w 1000250"/>
                  <a:gd name="connsiteY10" fmla="*/ 1910687 h 2312661"/>
                  <a:gd name="connsiteX11" fmla="*/ 140441 w 1000250"/>
                  <a:gd name="connsiteY11" fmla="*/ 1869743 h 2312661"/>
                  <a:gd name="connsiteX12" fmla="*/ 126794 w 1000250"/>
                  <a:gd name="connsiteY12" fmla="*/ 1821976 h 2312661"/>
                  <a:gd name="connsiteX13" fmla="*/ 126794 w 1000250"/>
                  <a:gd name="connsiteY13" fmla="*/ 1712794 h 2312661"/>
                  <a:gd name="connsiteX14" fmla="*/ 85850 w 1000250"/>
                  <a:gd name="connsiteY14" fmla="*/ 1665027 h 2312661"/>
                  <a:gd name="connsiteX15" fmla="*/ 72203 w 1000250"/>
                  <a:gd name="connsiteY15" fmla="*/ 1644555 h 2312661"/>
                  <a:gd name="connsiteX16" fmla="*/ 58555 w 1000250"/>
                  <a:gd name="connsiteY16" fmla="*/ 1589964 h 2312661"/>
                  <a:gd name="connsiteX17" fmla="*/ 65379 w 1000250"/>
                  <a:gd name="connsiteY17" fmla="*/ 1528549 h 2312661"/>
                  <a:gd name="connsiteX18" fmla="*/ 51731 w 1000250"/>
                  <a:gd name="connsiteY18" fmla="*/ 1419367 h 2312661"/>
                  <a:gd name="connsiteX19" fmla="*/ 44907 w 1000250"/>
                  <a:gd name="connsiteY19" fmla="*/ 1364776 h 2312661"/>
                  <a:gd name="connsiteX20" fmla="*/ 38083 w 1000250"/>
                  <a:gd name="connsiteY20" fmla="*/ 1276066 h 2312661"/>
                  <a:gd name="connsiteX21" fmla="*/ 58555 w 1000250"/>
                  <a:gd name="connsiteY21" fmla="*/ 1255594 h 2312661"/>
                  <a:gd name="connsiteX22" fmla="*/ 65379 w 1000250"/>
                  <a:gd name="connsiteY22" fmla="*/ 1214651 h 2312661"/>
                  <a:gd name="connsiteX23" fmla="*/ 72203 w 1000250"/>
                  <a:gd name="connsiteY23" fmla="*/ 1146412 h 2312661"/>
                  <a:gd name="connsiteX24" fmla="*/ 79026 w 1000250"/>
                  <a:gd name="connsiteY24" fmla="*/ 1119116 h 2312661"/>
                  <a:gd name="connsiteX25" fmla="*/ 92674 w 1000250"/>
                  <a:gd name="connsiteY25" fmla="*/ 1064525 h 2312661"/>
                  <a:gd name="connsiteX26" fmla="*/ 85850 w 1000250"/>
                  <a:gd name="connsiteY26" fmla="*/ 1016758 h 2312661"/>
                  <a:gd name="connsiteX27" fmla="*/ 79026 w 1000250"/>
                  <a:gd name="connsiteY27" fmla="*/ 996287 h 2312661"/>
                  <a:gd name="connsiteX28" fmla="*/ 99498 w 1000250"/>
                  <a:gd name="connsiteY28" fmla="*/ 839337 h 2312661"/>
                  <a:gd name="connsiteX29" fmla="*/ 106322 w 1000250"/>
                  <a:gd name="connsiteY29" fmla="*/ 818866 h 2312661"/>
                  <a:gd name="connsiteX30" fmla="*/ 147265 w 1000250"/>
                  <a:gd name="connsiteY30" fmla="*/ 784746 h 2312661"/>
                  <a:gd name="connsiteX31" fmla="*/ 195032 w 1000250"/>
                  <a:gd name="connsiteY31" fmla="*/ 736979 h 2312661"/>
                  <a:gd name="connsiteX32" fmla="*/ 215504 w 1000250"/>
                  <a:gd name="connsiteY32" fmla="*/ 723331 h 2312661"/>
                  <a:gd name="connsiteX33" fmla="*/ 242800 w 1000250"/>
                  <a:gd name="connsiteY33" fmla="*/ 682388 h 2312661"/>
                  <a:gd name="connsiteX34" fmla="*/ 263271 w 1000250"/>
                  <a:gd name="connsiteY34" fmla="*/ 600502 h 2312661"/>
                  <a:gd name="connsiteX35" fmla="*/ 290567 w 1000250"/>
                  <a:gd name="connsiteY35" fmla="*/ 539087 h 2312661"/>
                  <a:gd name="connsiteX36" fmla="*/ 311038 w 1000250"/>
                  <a:gd name="connsiteY36" fmla="*/ 518615 h 2312661"/>
                  <a:gd name="connsiteX37" fmla="*/ 331510 w 1000250"/>
                  <a:gd name="connsiteY37" fmla="*/ 511791 h 2312661"/>
                  <a:gd name="connsiteX38" fmla="*/ 338334 w 1000250"/>
                  <a:gd name="connsiteY38" fmla="*/ 491319 h 2312661"/>
                  <a:gd name="connsiteX39" fmla="*/ 351982 w 1000250"/>
                  <a:gd name="connsiteY39" fmla="*/ 436728 h 2312661"/>
                  <a:gd name="connsiteX40" fmla="*/ 379277 w 1000250"/>
                  <a:gd name="connsiteY40" fmla="*/ 423081 h 2312661"/>
                  <a:gd name="connsiteX41" fmla="*/ 392925 w 1000250"/>
                  <a:gd name="connsiteY41" fmla="*/ 402609 h 2312661"/>
                  <a:gd name="connsiteX42" fmla="*/ 413397 w 1000250"/>
                  <a:gd name="connsiteY42" fmla="*/ 395785 h 2312661"/>
                  <a:gd name="connsiteX43" fmla="*/ 433868 w 1000250"/>
                  <a:gd name="connsiteY43" fmla="*/ 382137 h 2312661"/>
                  <a:gd name="connsiteX44" fmla="*/ 461164 w 1000250"/>
                  <a:gd name="connsiteY44" fmla="*/ 341194 h 2312661"/>
                  <a:gd name="connsiteX45" fmla="*/ 502107 w 1000250"/>
                  <a:gd name="connsiteY45" fmla="*/ 307075 h 2312661"/>
                  <a:gd name="connsiteX46" fmla="*/ 536226 w 1000250"/>
                  <a:gd name="connsiteY46" fmla="*/ 279779 h 2312661"/>
                  <a:gd name="connsiteX47" fmla="*/ 543050 w 1000250"/>
                  <a:gd name="connsiteY47" fmla="*/ 259307 h 2312661"/>
                  <a:gd name="connsiteX48" fmla="*/ 577170 w 1000250"/>
                  <a:gd name="connsiteY48" fmla="*/ 218364 h 2312661"/>
                  <a:gd name="connsiteX49" fmla="*/ 611289 w 1000250"/>
                  <a:gd name="connsiteY49" fmla="*/ 170597 h 2312661"/>
                  <a:gd name="connsiteX50" fmla="*/ 618113 w 1000250"/>
                  <a:gd name="connsiteY50" fmla="*/ 150125 h 2312661"/>
                  <a:gd name="connsiteX51" fmla="*/ 638585 w 1000250"/>
                  <a:gd name="connsiteY51" fmla="*/ 143302 h 2312661"/>
                  <a:gd name="connsiteX52" fmla="*/ 679528 w 1000250"/>
                  <a:gd name="connsiteY52" fmla="*/ 136478 h 2312661"/>
                  <a:gd name="connsiteX53" fmla="*/ 700000 w 1000250"/>
                  <a:gd name="connsiteY53" fmla="*/ 116006 h 2312661"/>
                  <a:gd name="connsiteX54" fmla="*/ 768238 w 1000250"/>
                  <a:gd name="connsiteY54" fmla="*/ 102358 h 2312661"/>
                  <a:gd name="connsiteX55" fmla="*/ 775062 w 1000250"/>
                  <a:gd name="connsiteY55" fmla="*/ 81887 h 2312661"/>
                  <a:gd name="connsiteX56" fmla="*/ 795534 w 1000250"/>
                  <a:gd name="connsiteY56" fmla="*/ 68239 h 2312661"/>
                  <a:gd name="connsiteX57" fmla="*/ 925188 w 1000250"/>
                  <a:gd name="connsiteY57" fmla="*/ 47767 h 2312661"/>
                  <a:gd name="connsiteX58" fmla="*/ 966131 w 1000250"/>
                  <a:gd name="connsiteY58" fmla="*/ 34119 h 2312661"/>
                  <a:gd name="connsiteX59" fmla="*/ 1000250 w 1000250"/>
                  <a:gd name="connsiteY59" fmla="*/ 0 h 2312661"/>
                  <a:gd name="connsiteX60" fmla="*/ 986603 w 1000250"/>
                  <a:gd name="connsiteY60" fmla="*/ 20472 h 2312661"/>
                  <a:gd name="connsiteX61" fmla="*/ 979779 w 1000250"/>
                  <a:gd name="connsiteY61" fmla="*/ 75063 h 2312661"/>
                  <a:gd name="connsiteX62" fmla="*/ 938835 w 1000250"/>
                  <a:gd name="connsiteY62" fmla="*/ 81887 h 2312661"/>
                  <a:gd name="connsiteX63" fmla="*/ 918364 w 1000250"/>
                  <a:gd name="connsiteY63" fmla="*/ 129654 h 2312661"/>
                  <a:gd name="connsiteX64" fmla="*/ 904716 w 1000250"/>
                  <a:gd name="connsiteY64" fmla="*/ 150125 h 2312661"/>
                  <a:gd name="connsiteX65" fmla="*/ 897892 w 1000250"/>
                  <a:gd name="connsiteY65" fmla="*/ 170597 h 2312661"/>
                  <a:gd name="connsiteX66" fmla="*/ 836477 w 1000250"/>
                  <a:gd name="connsiteY66" fmla="*/ 218364 h 2312661"/>
                  <a:gd name="connsiteX67" fmla="*/ 816006 w 1000250"/>
                  <a:gd name="connsiteY67" fmla="*/ 232012 h 2312661"/>
                  <a:gd name="connsiteX68" fmla="*/ 809182 w 1000250"/>
                  <a:gd name="connsiteY68" fmla="*/ 252484 h 2312661"/>
                  <a:gd name="connsiteX69" fmla="*/ 781886 w 1000250"/>
                  <a:gd name="connsiteY69" fmla="*/ 259307 h 2312661"/>
                  <a:gd name="connsiteX70" fmla="*/ 761414 w 1000250"/>
                  <a:gd name="connsiteY70" fmla="*/ 272955 h 2312661"/>
                  <a:gd name="connsiteX71" fmla="*/ 747767 w 1000250"/>
                  <a:gd name="connsiteY71" fmla="*/ 293427 h 2312661"/>
                  <a:gd name="connsiteX72" fmla="*/ 720471 w 1000250"/>
                  <a:gd name="connsiteY72" fmla="*/ 327546 h 2312661"/>
                  <a:gd name="connsiteX73" fmla="*/ 652232 w 1000250"/>
                  <a:gd name="connsiteY73" fmla="*/ 334370 h 2312661"/>
                  <a:gd name="connsiteX74" fmla="*/ 577170 w 1000250"/>
                  <a:gd name="connsiteY74" fmla="*/ 354842 h 2312661"/>
                  <a:gd name="connsiteX75" fmla="*/ 536226 w 1000250"/>
                  <a:gd name="connsiteY75" fmla="*/ 368490 h 2312661"/>
                  <a:gd name="connsiteX76" fmla="*/ 515755 w 1000250"/>
                  <a:gd name="connsiteY76" fmla="*/ 375313 h 2312661"/>
                  <a:gd name="connsiteX77" fmla="*/ 508931 w 1000250"/>
                  <a:gd name="connsiteY77" fmla="*/ 395785 h 2312661"/>
                  <a:gd name="connsiteX78" fmla="*/ 467988 w 1000250"/>
                  <a:gd name="connsiteY78" fmla="*/ 423081 h 2312661"/>
                  <a:gd name="connsiteX79" fmla="*/ 454340 w 1000250"/>
                  <a:gd name="connsiteY79" fmla="*/ 641445 h 2312661"/>
                  <a:gd name="connsiteX80" fmla="*/ 427044 w 1000250"/>
                  <a:gd name="connsiteY80" fmla="*/ 682388 h 2312661"/>
                  <a:gd name="connsiteX81" fmla="*/ 427044 w 1000250"/>
                  <a:gd name="connsiteY81" fmla="*/ 777922 h 2312661"/>
                  <a:gd name="connsiteX82" fmla="*/ 413397 w 1000250"/>
                  <a:gd name="connsiteY82" fmla="*/ 818866 h 2312661"/>
                  <a:gd name="connsiteX83" fmla="*/ 392925 w 1000250"/>
                  <a:gd name="connsiteY83" fmla="*/ 839337 h 2312661"/>
                  <a:gd name="connsiteX84" fmla="*/ 317862 w 1000250"/>
                  <a:gd name="connsiteY84" fmla="*/ 866633 h 2312661"/>
                  <a:gd name="connsiteX85" fmla="*/ 304214 w 1000250"/>
                  <a:gd name="connsiteY85" fmla="*/ 887104 h 2312661"/>
                  <a:gd name="connsiteX86" fmla="*/ 297391 w 1000250"/>
                  <a:gd name="connsiteY86" fmla="*/ 907576 h 2312661"/>
                  <a:gd name="connsiteX87" fmla="*/ 276919 w 1000250"/>
                  <a:gd name="connsiteY87" fmla="*/ 914400 h 2312661"/>
                  <a:gd name="connsiteX88" fmla="*/ 270095 w 1000250"/>
                  <a:gd name="connsiteY88" fmla="*/ 948519 h 2312661"/>
                  <a:gd name="connsiteX89" fmla="*/ 235976 w 1000250"/>
                  <a:gd name="connsiteY89" fmla="*/ 955343 h 2312661"/>
                  <a:gd name="connsiteX90" fmla="*/ 215504 w 1000250"/>
                  <a:gd name="connsiteY90" fmla="*/ 962167 h 2312661"/>
                  <a:gd name="connsiteX91" fmla="*/ 208680 w 1000250"/>
                  <a:gd name="connsiteY91" fmla="*/ 982639 h 2312661"/>
                  <a:gd name="connsiteX92" fmla="*/ 215504 w 1000250"/>
                  <a:gd name="connsiteY92" fmla="*/ 1003110 h 2312661"/>
                  <a:gd name="connsiteX93" fmla="*/ 195032 w 1000250"/>
                  <a:gd name="connsiteY93" fmla="*/ 1009934 h 2312661"/>
                  <a:gd name="connsiteX94" fmla="*/ 167737 w 1000250"/>
                  <a:gd name="connsiteY94" fmla="*/ 1016758 h 2312661"/>
                  <a:gd name="connsiteX95" fmla="*/ 188209 w 1000250"/>
                  <a:gd name="connsiteY95" fmla="*/ 1112293 h 2312661"/>
                  <a:gd name="connsiteX96" fmla="*/ 167737 w 1000250"/>
                  <a:gd name="connsiteY96" fmla="*/ 1214651 h 2312661"/>
                  <a:gd name="connsiteX97" fmla="*/ 160913 w 1000250"/>
                  <a:gd name="connsiteY97" fmla="*/ 1241946 h 2312661"/>
                  <a:gd name="connsiteX98" fmla="*/ 147265 w 1000250"/>
                  <a:gd name="connsiteY98" fmla="*/ 1262418 h 2312661"/>
                  <a:gd name="connsiteX99" fmla="*/ 160913 w 1000250"/>
                  <a:gd name="connsiteY99" fmla="*/ 1310185 h 2312661"/>
                  <a:gd name="connsiteX100" fmla="*/ 174561 w 1000250"/>
                  <a:gd name="connsiteY100" fmla="*/ 1351128 h 2312661"/>
                  <a:gd name="connsiteX101" fmla="*/ 167737 w 1000250"/>
                  <a:gd name="connsiteY101" fmla="*/ 1405719 h 2312661"/>
                  <a:gd name="connsiteX102" fmla="*/ 188209 w 1000250"/>
                  <a:gd name="connsiteY102" fmla="*/ 1453487 h 2312661"/>
                  <a:gd name="connsiteX103" fmla="*/ 195032 w 1000250"/>
                  <a:gd name="connsiteY103" fmla="*/ 1473958 h 2312661"/>
                  <a:gd name="connsiteX104" fmla="*/ 201856 w 1000250"/>
                  <a:gd name="connsiteY104" fmla="*/ 1501254 h 2312661"/>
                  <a:gd name="connsiteX105" fmla="*/ 235976 w 1000250"/>
                  <a:gd name="connsiteY105" fmla="*/ 1542197 h 2312661"/>
                  <a:gd name="connsiteX106" fmla="*/ 229152 w 1000250"/>
                  <a:gd name="connsiteY106" fmla="*/ 1617260 h 2312661"/>
                  <a:gd name="connsiteX107" fmla="*/ 242800 w 1000250"/>
                  <a:gd name="connsiteY107" fmla="*/ 1637731 h 2312661"/>
                  <a:gd name="connsiteX108" fmla="*/ 235976 w 1000250"/>
                  <a:gd name="connsiteY108" fmla="*/ 1658203 h 2312661"/>
                  <a:gd name="connsiteX109" fmla="*/ 195032 w 1000250"/>
                  <a:gd name="connsiteY109" fmla="*/ 1699146 h 2312661"/>
                  <a:gd name="connsiteX110" fmla="*/ 188209 w 1000250"/>
                  <a:gd name="connsiteY110" fmla="*/ 1746913 h 2312661"/>
                  <a:gd name="connsiteX111" fmla="*/ 181385 w 1000250"/>
                  <a:gd name="connsiteY111" fmla="*/ 1767385 h 2312661"/>
                  <a:gd name="connsiteX112" fmla="*/ 201856 w 1000250"/>
                  <a:gd name="connsiteY112" fmla="*/ 1815152 h 2312661"/>
                  <a:gd name="connsiteX113" fmla="*/ 208680 w 1000250"/>
                  <a:gd name="connsiteY113" fmla="*/ 1835624 h 2312661"/>
                  <a:gd name="connsiteX114" fmla="*/ 242800 w 1000250"/>
                  <a:gd name="connsiteY114" fmla="*/ 1869743 h 2312661"/>
                  <a:gd name="connsiteX115" fmla="*/ 283743 w 1000250"/>
                  <a:gd name="connsiteY115" fmla="*/ 1876567 h 2312661"/>
                  <a:gd name="connsiteX116" fmla="*/ 311038 w 1000250"/>
                  <a:gd name="connsiteY116" fmla="*/ 1883391 h 2312661"/>
                  <a:gd name="connsiteX117" fmla="*/ 331510 w 1000250"/>
                  <a:gd name="connsiteY117" fmla="*/ 1924334 h 2312661"/>
                  <a:gd name="connsiteX118" fmla="*/ 372453 w 1000250"/>
                  <a:gd name="connsiteY118" fmla="*/ 1937982 h 2312661"/>
                  <a:gd name="connsiteX119" fmla="*/ 386101 w 1000250"/>
                  <a:gd name="connsiteY119" fmla="*/ 1958454 h 2312661"/>
                  <a:gd name="connsiteX120" fmla="*/ 399749 w 1000250"/>
                  <a:gd name="connsiteY120" fmla="*/ 2006221 h 2312661"/>
                  <a:gd name="connsiteX121" fmla="*/ 406573 w 1000250"/>
                  <a:gd name="connsiteY121" fmla="*/ 2026693 h 2312661"/>
                  <a:gd name="connsiteX122" fmla="*/ 413397 w 1000250"/>
                  <a:gd name="connsiteY122" fmla="*/ 2060812 h 2312661"/>
                  <a:gd name="connsiteX123" fmla="*/ 440692 w 1000250"/>
                  <a:gd name="connsiteY123" fmla="*/ 2135875 h 2312661"/>
                  <a:gd name="connsiteX124" fmla="*/ 454340 w 1000250"/>
                  <a:gd name="connsiteY124" fmla="*/ 2190466 h 2312661"/>
                  <a:gd name="connsiteX125" fmla="*/ 413397 w 1000250"/>
                  <a:gd name="connsiteY125" fmla="*/ 2217761 h 2312661"/>
                  <a:gd name="connsiteX126" fmla="*/ 399749 w 1000250"/>
                  <a:gd name="connsiteY126" fmla="*/ 2238233 h 2312661"/>
                  <a:gd name="connsiteX127" fmla="*/ 392925 w 1000250"/>
                  <a:gd name="connsiteY127" fmla="*/ 2279176 h 231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000250" h="2312661">
                    <a:moveTo>
                      <a:pt x="392925" y="2279176"/>
                    </a:moveTo>
                    <a:cubicBezTo>
                      <a:pt x="377003" y="2280313"/>
                      <a:pt x="410448" y="2312661"/>
                      <a:pt x="304214" y="2245057"/>
                    </a:cubicBezTo>
                    <a:cubicBezTo>
                      <a:pt x="292541" y="2237629"/>
                      <a:pt x="308763" y="2217761"/>
                      <a:pt x="311038" y="2204113"/>
                    </a:cubicBezTo>
                    <a:cubicBezTo>
                      <a:pt x="306489" y="2197289"/>
                      <a:pt x="301059" y="2190977"/>
                      <a:pt x="297391" y="2183642"/>
                    </a:cubicBezTo>
                    <a:cubicBezTo>
                      <a:pt x="294174" y="2177208"/>
                      <a:pt x="295653" y="2168256"/>
                      <a:pt x="290567" y="2163170"/>
                    </a:cubicBezTo>
                    <a:cubicBezTo>
                      <a:pt x="287304" y="2159907"/>
                      <a:pt x="243036" y="2149581"/>
                      <a:pt x="242800" y="2149522"/>
                    </a:cubicBezTo>
                    <a:cubicBezTo>
                      <a:pt x="238251" y="2142698"/>
                      <a:pt x="232383" y="2136589"/>
                      <a:pt x="229152" y="2129051"/>
                    </a:cubicBezTo>
                    <a:cubicBezTo>
                      <a:pt x="215837" y="2097984"/>
                      <a:pt x="225568" y="2066224"/>
                      <a:pt x="215504" y="2033516"/>
                    </a:cubicBezTo>
                    <a:cubicBezTo>
                      <a:pt x="212666" y="2024292"/>
                      <a:pt x="201210" y="2020459"/>
                      <a:pt x="195032" y="2013045"/>
                    </a:cubicBezTo>
                    <a:cubicBezTo>
                      <a:pt x="189782" y="2006745"/>
                      <a:pt x="184716" y="2000067"/>
                      <a:pt x="181385" y="1992573"/>
                    </a:cubicBezTo>
                    <a:cubicBezTo>
                      <a:pt x="162999" y="1951204"/>
                      <a:pt x="170451" y="1953606"/>
                      <a:pt x="160913" y="1910687"/>
                    </a:cubicBezTo>
                    <a:cubicBezTo>
                      <a:pt x="154052" y="1879814"/>
                      <a:pt x="155164" y="1899188"/>
                      <a:pt x="140441" y="1869743"/>
                    </a:cubicBezTo>
                    <a:cubicBezTo>
                      <a:pt x="135544" y="1859949"/>
                      <a:pt x="128981" y="1830727"/>
                      <a:pt x="126794" y="1821976"/>
                    </a:cubicBezTo>
                    <a:cubicBezTo>
                      <a:pt x="128777" y="1798177"/>
                      <a:pt x="142183" y="1743573"/>
                      <a:pt x="126794" y="1712794"/>
                    </a:cubicBezTo>
                    <a:cubicBezTo>
                      <a:pt x="114017" y="1687240"/>
                      <a:pt x="102921" y="1685512"/>
                      <a:pt x="85850" y="1665027"/>
                    </a:cubicBezTo>
                    <a:cubicBezTo>
                      <a:pt x="80600" y="1658727"/>
                      <a:pt x="75871" y="1651890"/>
                      <a:pt x="72203" y="1644555"/>
                    </a:cubicBezTo>
                    <a:cubicBezTo>
                      <a:pt x="65208" y="1630564"/>
                      <a:pt x="61151" y="1602945"/>
                      <a:pt x="58555" y="1589964"/>
                    </a:cubicBezTo>
                    <a:cubicBezTo>
                      <a:pt x="60830" y="1569492"/>
                      <a:pt x="65379" y="1549147"/>
                      <a:pt x="65379" y="1528549"/>
                    </a:cubicBezTo>
                    <a:cubicBezTo>
                      <a:pt x="65379" y="1454794"/>
                      <a:pt x="66145" y="1462608"/>
                      <a:pt x="51731" y="1419367"/>
                    </a:cubicBezTo>
                    <a:cubicBezTo>
                      <a:pt x="49456" y="1401170"/>
                      <a:pt x="49732" y="1382468"/>
                      <a:pt x="44907" y="1364776"/>
                    </a:cubicBezTo>
                    <a:cubicBezTo>
                      <a:pt x="29501" y="1308289"/>
                      <a:pt x="0" y="1399834"/>
                      <a:pt x="38083" y="1276066"/>
                    </a:cubicBezTo>
                    <a:cubicBezTo>
                      <a:pt x="40921" y="1266842"/>
                      <a:pt x="51731" y="1262418"/>
                      <a:pt x="58555" y="1255594"/>
                    </a:cubicBezTo>
                    <a:cubicBezTo>
                      <a:pt x="60830" y="1241946"/>
                      <a:pt x="63663" y="1228380"/>
                      <a:pt x="65379" y="1214651"/>
                    </a:cubicBezTo>
                    <a:cubicBezTo>
                      <a:pt x="68214" y="1191968"/>
                      <a:pt x="68970" y="1169042"/>
                      <a:pt x="72203" y="1146412"/>
                    </a:cubicBezTo>
                    <a:cubicBezTo>
                      <a:pt x="73529" y="1137128"/>
                      <a:pt x="76992" y="1128271"/>
                      <a:pt x="79026" y="1119116"/>
                    </a:cubicBezTo>
                    <a:cubicBezTo>
                      <a:pt x="90003" y="1069717"/>
                      <a:pt x="80482" y="1101102"/>
                      <a:pt x="92674" y="1064525"/>
                    </a:cubicBezTo>
                    <a:cubicBezTo>
                      <a:pt x="90399" y="1048603"/>
                      <a:pt x="89004" y="1032530"/>
                      <a:pt x="85850" y="1016758"/>
                    </a:cubicBezTo>
                    <a:cubicBezTo>
                      <a:pt x="84439" y="1009705"/>
                      <a:pt x="79026" y="1003480"/>
                      <a:pt x="79026" y="996287"/>
                    </a:cubicBezTo>
                    <a:cubicBezTo>
                      <a:pt x="79026" y="888929"/>
                      <a:pt x="76449" y="908483"/>
                      <a:pt x="99498" y="839337"/>
                    </a:cubicBezTo>
                    <a:cubicBezTo>
                      <a:pt x="101773" y="832513"/>
                      <a:pt x="101236" y="823952"/>
                      <a:pt x="106322" y="818866"/>
                    </a:cubicBezTo>
                    <a:cubicBezTo>
                      <a:pt x="132593" y="792595"/>
                      <a:pt x="118764" y="803747"/>
                      <a:pt x="147265" y="784746"/>
                    </a:cubicBezTo>
                    <a:cubicBezTo>
                      <a:pt x="159276" y="748714"/>
                      <a:pt x="148104" y="768265"/>
                      <a:pt x="195032" y="736979"/>
                    </a:cubicBezTo>
                    <a:lnTo>
                      <a:pt x="215504" y="723331"/>
                    </a:lnTo>
                    <a:cubicBezTo>
                      <a:pt x="224603" y="709683"/>
                      <a:pt x="240989" y="698690"/>
                      <a:pt x="242800" y="682388"/>
                    </a:cubicBezTo>
                    <a:cubicBezTo>
                      <a:pt x="250529" y="612822"/>
                      <a:pt x="238197" y="638111"/>
                      <a:pt x="263271" y="600502"/>
                    </a:cubicBezTo>
                    <a:cubicBezTo>
                      <a:pt x="273191" y="570743"/>
                      <a:pt x="272542" y="560717"/>
                      <a:pt x="290567" y="539087"/>
                    </a:cubicBezTo>
                    <a:cubicBezTo>
                      <a:pt x="296745" y="531673"/>
                      <a:pt x="303008" y="523968"/>
                      <a:pt x="311038" y="518615"/>
                    </a:cubicBezTo>
                    <a:cubicBezTo>
                      <a:pt x="317023" y="514625"/>
                      <a:pt x="324686" y="514066"/>
                      <a:pt x="331510" y="511791"/>
                    </a:cubicBezTo>
                    <a:cubicBezTo>
                      <a:pt x="333785" y="504967"/>
                      <a:pt x="336441" y="498259"/>
                      <a:pt x="338334" y="491319"/>
                    </a:cubicBezTo>
                    <a:cubicBezTo>
                      <a:pt x="343269" y="473223"/>
                      <a:pt x="335205" y="445116"/>
                      <a:pt x="351982" y="436728"/>
                    </a:cubicBezTo>
                    <a:lnTo>
                      <a:pt x="379277" y="423081"/>
                    </a:lnTo>
                    <a:cubicBezTo>
                      <a:pt x="383826" y="416257"/>
                      <a:pt x="386521" y="407732"/>
                      <a:pt x="392925" y="402609"/>
                    </a:cubicBezTo>
                    <a:cubicBezTo>
                      <a:pt x="398542" y="398115"/>
                      <a:pt x="406963" y="399002"/>
                      <a:pt x="413397" y="395785"/>
                    </a:cubicBezTo>
                    <a:cubicBezTo>
                      <a:pt x="420732" y="392117"/>
                      <a:pt x="427044" y="386686"/>
                      <a:pt x="433868" y="382137"/>
                    </a:cubicBezTo>
                    <a:cubicBezTo>
                      <a:pt x="442967" y="368489"/>
                      <a:pt x="447516" y="350293"/>
                      <a:pt x="461164" y="341194"/>
                    </a:cubicBezTo>
                    <a:cubicBezTo>
                      <a:pt x="481290" y="327776"/>
                      <a:pt x="485690" y="326775"/>
                      <a:pt x="502107" y="307075"/>
                    </a:cubicBezTo>
                    <a:cubicBezTo>
                      <a:pt x="525851" y="278583"/>
                      <a:pt x="502619" y="290982"/>
                      <a:pt x="536226" y="279779"/>
                    </a:cubicBezTo>
                    <a:cubicBezTo>
                      <a:pt x="538501" y="272955"/>
                      <a:pt x="539833" y="265741"/>
                      <a:pt x="543050" y="259307"/>
                    </a:cubicBezTo>
                    <a:cubicBezTo>
                      <a:pt x="552550" y="240308"/>
                      <a:pt x="562080" y="233454"/>
                      <a:pt x="577170" y="218364"/>
                    </a:cubicBezTo>
                    <a:cubicBezTo>
                      <a:pt x="593092" y="170597"/>
                      <a:pt x="577169" y="181970"/>
                      <a:pt x="611289" y="170597"/>
                    </a:cubicBezTo>
                    <a:cubicBezTo>
                      <a:pt x="613564" y="163773"/>
                      <a:pt x="613027" y="155211"/>
                      <a:pt x="618113" y="150125"/>
                    </a:cubicBezTo>
                    <a:cubicBezTo>
                      <a:pt x="623199" y="145039"/>
                      <a:pt x="631563" y="144862"/>
                      <a:pt x="638585" y="143302"/>
                    </a:cubicBezTo>
                    <a:cubicBezTo>
                      <a:pt x="652091" y="140301"/>
                      <a:pt x="665880" y="138753"/>
                      <a:pt x="679528" y="136478"/>
                    </a:cubicBezTo>
                    <a:cubicBezTo>
                      <a:pt x="686352" y="129654"/>
                      <a:pt x="691970" y="121359"/>
                      <a:pt x="700000" y="116006"/>
                    </a:cubicBezTo>
                    <a:cubicBezTo>
                      <a:pt x="712993" y="107344"/>
                      <a:pt x="764192" y="102936"/>
                      <a:pt x="768238" y="102358"/>
                    </a:cubicBezTo>
                    <a:cubicBezTo>
                      <a:pt x="770513" y="95534"/>
                      <a:pt x="770569" y="87504"/>
                      <a:pt x="775062" y="81887"/>
                    </a:cubicBezTo>
                    <a:cubicBezTo>
                      <a:pt x="780185" y="75483"/>
                      <a:pt x="788039" y="71570"/>
                      <a:pt x="795534" y="68239"/>
                    </a:cubicBezTo>
                    <a:cubicBezTo>
                      <a:pt x="843729" y="46819"/>
                      <a:pt x="865187" y="52383"/>
                      <a:pt x="925188" y="47767"/>
                    </a:cubicBezTo>
                    <a:cubicBezTo>
                      <a:pt x="938836" y="43218"/>
                      <a:pt x="958151" y="46089"/>
                      <a:pt x="966131" y="34119"/>
                    </a:cubicBezTo>
                    <a:cubicBezTo>
                      <a:pt x="984328" y="6824"/>
                      <a:pt x="972955" y="18197"/>
                      <a:pt x="1000250" y="0"/>
                    </a:cubicBezTo>
                    <a:cubicBezTo>
                      <a:pt x="995701" y="6824"/>
                      <a:pt x="988761" y="12560"/>
                      <a:pt x="986603" y="20472"/>
                    </a:cubicBezTo>
                    <a:cubicBezTo>
                      <a:pt x="981778" y="38164"/>
                      <a:pt x="991038" y="60587"/>
                      <a:pt x="979779" y="75063"/>
                    </a:cubicBezTo>
                    <a:cubicBezTo>
                      <a:pt x="971284" y="85985"/>
                      <a:pt x="952483" y="79612"/>
                      <a:pt x="938835" y="81887"/>
                    </a:cubicBezTo>
                    <a:cubicBezTo>
                      <a:pt x="904571" y="133284"/>
                      <a:pt x="944805" y="67959"/>
                      <a:pt x="918364" y="129654"/>
                    </a:cubicBezTo>
                    <a:cubicBezTo>
                      <a:pt x="915133" y="137192"/>
                      <a:pt x="909265" y="143301"/>
                      <a:pt x="904716" y="150125"/>
                    </a:cubicBezTo>
                    <a:cubicBezTo>
                      <a:pt x="902441" y="156949"/>
                      <a:pt x="901882" y="164612"/>
                      <a:pt x="897892" y="170597"/>
                    </a:cubicBezTo>
                    <a:cubicBezTo>
                      <a:pt x="885064" y="189840"/>
                      <a:pt x="852746" y="207518"/>
                      <a:pt x="836477" y="218364"/>
                    </a:cubicBezTo>
                    <a:lnTo>
                      <a:pt x="816006" y="232012"/>
                    </a:lnTo>
                    <a:cubicBezTo>
                      <a:pt x="813731" y="238836"/>
                      <a:pt x="814799" y="247991"/>
                      <a:pt x="809182" y="252484"/>
                    </a:cubicBezTo>
                    <a:cubicBezTo>
                      <a:pt x="801858" y="258343"/>
                      <a:pt x="790506" y="255613"/>
                      <a:pt x="781886" y="259307"/>
                    </a:cubicBezTo>
                    <a:cubicBezTo>
                      <a:pt x="774348" y="262538"/>
                      <a:pt x="768238" y="268406"/>
                      <a:pt x="761414" y="272955"/>
                    </a:cubicBezTo>
                    <a:cubicBezTo>
                      <a:pt x="756865" y="279779"/>
                      <a:pt x="751435" y="286092"/>
                      <a:pt x="747767" y="293427"/>
                    </a:cubicBezTo>
                    <a:cubicBezTo>
                      <a:pt x="738744" y="311474"/>
                      <a:pt x="746479" y="321544"/>
                      <a:pt x="720471" y="327546"/>
                    </a:cubicBezTo>
                    <a:cubicBezTo>
                      <a:pt x="698197" y="332686"/>
                      <a:pt x="674978" y="332095"/>
                      <a:pt x="652232" y="334370"/>
                    </a:cubicBezTo>
                    <a:cubicBezTo>
                      <a:pt x="598608" y="361183"/>
                      <a:pt x="653891" y="337137"/>
                      <a:pt x="577170" y="354842"/>
                    </a:cubicBezTo>
                    <a:cubicBezTo>
                      <a:pt x="563152" y="358077"/>
                      <a:pt x="549874" y="363941"/>
                      <a:pt x="536226" y="368490"/>
                    </a:cubicBezTo>
                    <a:lnTo>
                      <a:pt x="515755" y="375313"/>
                    </a:lnTo>
                    <a:cubicBezTo>
                      <a:pt x="513480" y="382137"/>
                      <a:pt x="514017" y="390699"/>
                      <a:pt x="508931" y="395785"/>
                    </a:cubicBezTo>
                    <a:cubicBezTo>
                      <a:pt x="497333" y="407383"/>
                      <a:pt x="467988" y="423081"/>
                      <a:pt x="467988" y="423081"/>
                    </a:cubicBezTo>
                    <a:cubicBezTo>
                      <a:pt x="436052" y="518883"/>
                      <a:pt x="500306" y="319686"/>
                      <a:pt x="454340" y="641445"/>
                    </a:cubicBezTo>
                    <a:cubicBezTo>
                      <a:pt x="452020" y="657683"/>
                      <a:pt x="427044" y="682388"/>
                      <a:pt x="427044" y="682388"/>
                    </a:cubicBezTo>
                    <a:cubicBezTo>
                      <a:pt x="436082" y="727578"/>
                      <a:pt x="438390" y="721187"/>
                      <a:pt x="427044" y="777922"/>
                    </a:cubicBezTo>
                    <a:cubicBezTo>
                      <a:pt x="424223" y="792029"/>
                      <a:pt x="423570" y="808694"/>
                      <a:pt x="413397" y="818866"/>
                    </a:cubicBezTo>
                    <a:lnTo>
                      <a:pt x="392925" y="839337"/>
                    </a:lnTo>
                    <a:cubicBezTo>
                      <a:pt x="376796" y="887723"/>
                      <a:pt x="399855" y="839303"/>
                      <a:pt x="317862" y="866633"/>
                    </a:cubicBezTo>
                    <a:cubicBezTo>
                      <a:pt x="310082" y="869226"/>
                      <a:pt x="308763" y="880280"/>
                      <a:pt x="304214" y="887104"/>
                    </a:cubicBezTo>
                    <a:cubicBezTo>
                      <a:pt x="301940" y="893928"/>
                      <a:pt x="302477" y="902490"/>
                      <a:pt x="297391" y="907576"/>
                    </a:cubicBezTo>
                    <a:cubicBezTo>
                      <a:pt x="292305" y="912662"/>
                      <a:pt x="280909" y="908415"/>
                      <a:pt x="276919" y="914400"/>
                    </a:cubicBezTo>
                    <a:cubicBezTo>
                      <a:pt x="270485" y="924050"/>
                      <a:pt x="278296" y="940318"/>
                      <a:pt x="270095" y="948519"/>
                    </a:cubicBezTo>
                    <a:cubicBezTo>
                      <a:pt x="261894" y="956720"/>
                      <a:pt x="247228" y="952530"/>
                      <a:pt x="235976" y="955343"/>
                    </a:cubicBezTo>
                    <a:cubicBezTo>
                      <a:pt x="228998" y="957088"/>
                      <a:pt x="222328" y="959892"/>
                      <a:pt x="215504" y="962167"/>
                    </a:cubicBezTo>
                    <a:cubicBezTo>
                      <a:pt x="213229" y="968991"/>
                      <a:pt x="208680" y="975446"/>
                      <a:pt x="208680" y="982639"/>
                    </a:cubicBezTo>
                    <a:cubicBezTo>
                      <a:pt x="208680" y="989832"/>
                      <a:pt x="218721" y="996677"/>
                      <a:pt x="215504" y="1003110"/>
                    </a:cubicBezTo>
                    <a:cubicBezTo>
                      <a:pt x="212287" y="1009544"/>
                      <a:pt x="201948" y="1007958"/>
                      <a:pt x="195032" y="1009934"/>
                    </a:cubicBezTo>
                    <a:cubicBezTo>
                      <a:pt x="186014" y="1012510"/>
                      <a:pt x="176835" y="1014483"/>
                      <a:pt x="167737" y="1016758"/>
                    </a:cubicBezTo>
                    <a:cubicBezTo>
                      <a:pt x="183224" y="1094194"/>
                      <a:pt x="175759" y="1062493"/>
                      <a:pt x="188209" y="1112293"/>
                    </a:cubicBezTo>
                    <a:cubicBezTo>
                      <a:pt x="174024" y="1239956"/>
                      <a:pt x="191930" y="1117882"/>
                      <a:pt x="167737" y="1214651"/>
                    </a:cubicBezTo>
                    <a:cubicBezTo>
                      <a:pt x="165462" y="1223749"/>
                      <a:pt x="164607" y="1233326"/>
                      <a:pt x="160913" y="1241946"/>
                    </a:cubicBezTo>
                    <a:cubicBezTo>
                      <a:pt x="157682" y="1249484"/>
                      <a:pt x="151814" y="1255594"/>
                      <a:pt x="147265" y="1262418"/>
                    </a:cubicBezTo>
                    <a:cubicBezTo>
                      <a:pt x="151814" y="1278340"/>
                      <a:pt x="156043" y="1294358"/>
                      <a:pt x="160913" y="1310185"/>
                    </a:cubicBezTo>
                    <a:cubicBezTo>
                      <a:pt x="165144" y="1323935"/>
                      <a:pt x="174561" y="1351128"/>
                      <a:pt x="174561" y="1351128"/>
                    </a:cubicBezTo>
                    <a:cubicBezTo>
                      <a:pt x="172286" y="1369325"/>
                      <a:pt x="167737" y="1387380"/>
                      <a:pt x="167737" y="1405719"/>
                    </a:cubicBezTo>
                    <a:cubicBezTo>
                      <a:pt x="167737" y="1416388"/>
                      <a:pt x="185544" y="1447269"/>
                      <a:pt x="188209" y="1453487"/>
                    </a:cubicBezTo>
                    <a:cubicBezTo>
                      <a:pt x="191042" y="1460098"/>
                      <a:pt x="193056" y="1467042"/>
                      <a:pt x="195032" y="1473958"/>
                    </a:cubicBezTo>
                    <a:cubicBezTo>
                      <a:pt x="197608" y="1482976"/>
                      <a:pt x="198161" y="1492634"/>
                      <a:pt x="201856" y="1501254"/>
                    </a:cubicBezTo>
                    <a:cubicBezTo>
                      <a:pt x="208981" y="1517878"/>
                      <a:pt x="223681" y="1529902"/>
                      <a:pt x="235976" y="1542197"/>
                    </a:cubicBezTo>
                    <a:cubicBezTo>
                      <a:pt x="233701" y="1567218"/>
                      <a:pt x="227362" y="1592200"/>
                      <a:pt x="229152" y="1617260"/>
                    </a:cubicBezTo>
                    <a:cubicBezTo>
                      <a:pt x="229736" y="1625440"/>
                      <a:pt x="241452" y="1629641"/>
                      <a:pt x="242800" y="1637731"/>
                    </a:cubicBezTo>
                    <a:cubicBezTo>
                      <a:pt x="243983" y="1644826"/>
                      <a:pt x="240392" y="1652525"/>
                      <a:pt x="235976" y="1658203"/>
                    </a:cubicBezTo>
                    <a:cubicBezTo>
                      <a:pt x="224126" y="1673438"/>
                      <a:pt x="195032" y="1699146"/>
                      <a:pt x="195032" y="1699146"/>
                    </a:cubicBezTo>
                    <a:cubicBezTo>
                      <a:pt x="192758" y="1715068"/>
                      <a:pt x="191363" y="1731141"/>
                      <a:pt x="188209" y="1746913"/>
                    </a:cubicBezTo>
                    <a:cubicBezTo>
                      <a:pt x="186798" y="1753966"/>
                      <a:pt x="181385" y="1760192"/>
                      <a:pt x="181385" y="1767385"/>
                    </a:cubicBezTo>
                    <a:cubicBezTo>
                      <a:pt x="181385" y="1778053"/>
                      <a:pt x="199191" y="1808934"/>
                      <a:pt x="201856" y="1815152"/>
                    </a:cubicBezTo>
                    <a:cubicBezTo>
                      <a:pt x="204689" y="1821764"/>
                      <a:pt x="205463" y="1829190"/>
                      <a:pt x="208680" y="1835624"/>
                    </a:cubicBezTo>
                    <a:cubicBezTo>
                      <a:pt x="215959" y="1850183"/>
                      <a:pt x="226421" y="1864284"/>
                      <a:pt x="242800" y="1869743"/>
                    </a:cubicBezTo>
                    <a:cubicBezTo>
                      <a:pt x="255926" y="1874118"/>
                      <a:pt x="270176" y="1873853"/>
                      <a:pt x="283743" y="1876567"/>
                    </a:cubicBezTo>
                    <a:cubicBezTo>
                      <a:pt x="292939" y="1878406"/>
                      <a:pt x="301940" y="1881116"/>
                      <a:pt x="311038" y="1883391"/>
                    </a:cubicBezTo>
                    <a:cubicBezTo>
                      <a:pt x="314756" y="1894546"/>
                      <a:pt x="320370" y="1917371"/>
                      <a:pt x="331510" y="1924334"/>
                    </a:cubicBezTo>
                    <a:cubicBezTo>
                      <a:pt x="343709" y="1931958"/>
                      <a:pt x="372453" y="1937982"/>
                      <a:pt x="372453" y="1937982"/>
                    </a:cubicBezTo>
                    <a:cubicBezTo>
                      <a:pt x="377002" y="1944806"/>
                      <a:pt x="382433" y="1951118"/>
                      <a:pt x="386101" y="1958454"/>
                    </a:cubicBezTo>
                    <a:cubicBezTo>
                      <a:pt x="391556" y="1969363"/>
                      <a:pt x="396833" y="1996016"/>
                      <a:pt x="399749" y="2006221"/>
                    </a:cubicBezTo>
                    <a:cubicBezTo>
                      <a:pt x="401725" y="2013137"/>
                      <a:pt x="404828" y="2019715"/>
                      <a:pt x="406573" y="2026693"/>
                    </a:cubicBezTo>
                    <a:cubicBezTo>
                      <a:pt x="409386" y="2037945"/>
                      <a:pt x="409938" y="2049742"/>
                      <a:pt x="413397" y="2060812"/>
                    </a:cubicBezTo>
                    <a:cubicBezTo>
                      <a:pt x="421338" y="2086224"/>
                      <a:pt x="432675" y="2110487"/>
                      <a:pt x="440692" y="2135875"/>
                    </a:cubicBezTo>
                    <a:cubicBezTo>
                      <a:pt x="446340" y="2153761"/>
                      <a:pt x="454340" y="2190466"/>
                      <a:pt x="454340" y="2190466"/>
                    </a:cubicBezTo>
                    <a:cubicBezTo>
                      <a:pt x="440692" y="2199564"/>
                      <a:pt x="422495" y="2204113"/>
                      <a:pt x="413397" y="2217761"/>
                    </a:cubicBezTo>
                    <a:cubicBezTo>
                      <a:pt x="408848" y="2224585"/>
                      <a:pt x="406153" y="2233110"/>
                      <a:pt x="399749" y="2238233"/>
                    </a:cubicBezTo>
                    <a:cubicBezTo>
                      <a:pt x="389421" y="2246496"/>
                      <a:pt x="408848" y="2278039"/>
                      <a:pt x="392925" y="227917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5" name="Океан снизу"/>
            <p:cNvGrpSpPr/>
            <p:nvPr/>
          </p:nvGrpSpPr>
          <p:grpSpPr>
            <a:xfrm>
              <a:off x="3267370" y="3523149"/>
              <a:ext cx="1296144" cy="694009"/>
              <a:chOff x="3267370" y="3523149"/>
              <a:chExt cx="1296144" cy="694009"/>
            </a:xfrm>
          </p:grpSpPr>
          <p:sp>
            <p:nvSpPr>
              <p:cNvPr id="34" name="Дуга 33"/>
              <p:cNvSpPr/>
              <p:nvPr/>
            </p:nvSpPr>
            <p:spPr>
              <a:xfrm rot="11514937">
                <a:off x="3267370" y="3523149"/>
                <a:ext cx="1296144" cy="684076"/>
              </a:xfrm>
              <a:prstGeom prst="arc">
                <a:avLst>
                  <a:gd name="adj1" fmla="val 14854776"/>
                  <a:gd name="adj2" fmla="val 20863893"/>
                </a:avLst>
              </a:prstGeom>
              <a:ln w="1524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олилиния 35"/>
              <p:cNvSpPr/>
              <p:nvPr/>
            </p:nvSpPr>
            <p:spPr>
              <a:xfrm>
                <a:off x="3343108" y="3846634"/>
                <a:ext cx="649231" cy="370524"/>
              </a:xfrm>
              <a:custGeom>
                <a:avLst/>
                <a:gdLst>
                  <a:gd name="connsiteX0" fmla="*/ 594271 w 649231"/>
                  <a:gd name="connsiteY0" fmla="*/ 370524 h 370524"/>
                  <a:gd name="connsiteX1" fmla="*/ 573799 w 649231"/>
                  <a:gd name="connsiteY1" fmla="*/ 356876 h 370524"/>
                  <a:gd name="connsiteX2" fmla="*/ 478265 w 649231"/>
                  <a:gd name="connsiteY2" fmla="*/ 343229 h 370524"/>
                  <a:gd name="connsiteX3" fmla="*/ 396379 w 649231"/>
                  <a:gd name="connsiteY3" fmla="*/ 350053 h 370524"/>
                  <a:gd name="connsiteX4" fmla="*/ 348611 w 649231"/>
                  <a:gd name="connsiteY4" fmla="*/ 329581 h 370524"/>
                  <a:gd name="connsiteX5" fmla="*/ 259901 w 649231"/>
                  <a:gd name="connsiteY5" fmla="*/ 309109 h 370524"/>
                  <a:gd name="connsiteX6" fmla="*/ 246253 w 649231"/>
                  <a:gd name="connsiteY6" fmla="*/ 247694 h 370524"/>
                  <a:gd name="connsiteX7" fmla="*/ 232605 w 649231"/>
                  <a:gd name="connsiteY7" fmla="*/ 227223 h 370524"/>
                  <a:gd name="connsiteX8" fmla="*/ 212134 w 649231"/>
                  <a:gd name="connsiteY8" fmla="*/ 186279 h 370524"/>
                  <a:gd name="connsiteX9" fmla="*/ 178014 w 649231"/>
                  <a:gd name="connsiteY9" fmla="*/ 179456 h 370524"/>
                  <a:gd name="connsiteX10" fmla="*/ 102952 w 649231"/>
                  <a:gd name="connsiteY10" fmla="*/ 172632 h 370524"/>
                  <a:gd name="connsiteX11" fmla="*/ 75656 w 649231"/>
                  <a:gd name="connsiteY11" fmla="*/ 131688 h 370524"/>
                  <a:gd name="connsiteX12" fmla="*/ 62008 w 649231"/>
                  <a:gd name="connsiteY12" fmla="*/ 111217 h 370524"/>
                  <a:gd name="connsiteX13" fmla="*/ 41537 w 649231"/>
                  <a:gd name="connsiteY13" fmla="*/ 97569 h 370524"/>
                  <a:gd name="connsiteX14" fmla="*/ 27889 w 649231"/>
                  <a:gd name="connsiteY14" fmla="*/ 42978 h 370524"/>
                  <a:gd name="connsiteX15" fmla="*/ 14241 w 649231"/>
                  <a:gd name="connsiteY15" fmla="*/ 2035 h 370524"/>
                  <a:gd name="connsiteX16" fmla="*/ 62008 w 649231"/>
                  <a:gd name="connsiteY16" fmla="*/ 8859 h 370524"/>
                  <a:gd name="connsiteX17" fmla="*/ 109776 w 649231"/>
                  <a:gd name="connsiteY17" fmla="*/ 22506 h 370524"/>
                  <a:gd name="connsiteX18" fmla="*/ 130247 w 649231"/>
                  <a:gd name="connsiteY18" fmla="*/ 36154 h 370524"/>
                  <a:gd name="connsiteX19" fmla="*/ 150719 w 649231"/>
                  <a:gd name="connsiteY19" fmla="*/ 42978 h 370524"/>
                  <a:gd name="connsiteX20" fmla="*/ 191662 w 649231"/>
                  <a:gd name="connsiteY20" fmla="*/ 70273 h 370524"/>
                  <a:gd name="connsiteX21" fmla="*/ 205310 w 649231"/>
                  <a:gd name="connsiteY21" fmla="*/ 90745 h 370524"/>
                  <a:gd name="connsiteX22" fmla="*/ 225782 w 649231"/>
                  <a:gd name="connsiteY22" fmla="*/ 97569 h 370524"/>
                  <a:gd name="connsiteX23" fmla="*/ 266725 w 649231"/>
                  <a:gd name="connsiteY23" fmla="*/ 124865 h 370524"/>
                  <a:gd name="connsiteX24" fmla="*/ 287196 w 649231"/>
                  <a:gd name="connsiteY24" fmla="*/ 138512 h 370524"/>
                  <a:gd name="connsiteX25" fmla="*/ 294020 w 649231"/>
                  <a:gd name="connsiteY25" fmla="*/ 158984 h 370524"/>
                  <a:gd name="connsiteX26" fmla="*/ 300844 w 649231"/>
                  <a:gd name="connsiteY26" fmla="*/ 199927 h 370524"/>
                  <a:gd name="connsiteX27" fmla="*/ 321316 w 649231"/>
                  <a:gd name="connsiteY27" fmla="*/ 213575 h 370524"/>
                  <a:gd name="connsiteX28" fmla="*/ 430498 w 649231"/>
                  <a:gd name="connsiteY28" fmla="*/ 213575 h 370524"/>
                  <a:gd name="connsiteX29" fmla="*/ 471441 w 649231"/>
                  <a:gd name="connsiteY29" fmla="*/ 227223 h 370524"/>
                  <a:gd name="connsiteX30" fmla="*/ 539680 w 649231"/>
                  <a:gd name="connsiteY30" fmla="*/ 234047 h 370524"/>
                  <a:gd name="connsiteX31" fmla="*/ 580623 w 649231"/>
                  <a:gd name="connsiteY31" fmla="*/ 261342 h 370524"/>
                  <a:gd name="connsiteX32" fmla="*/ 594271 w 649231"/>
                  <a:gd name="connsiteY32" fmla="*/ 281814 h 370524"/>
                  <a:gd name="connsiteX33" fmla="*/ 635214 w 649231"/>
                  <a:gd name="connsiteY33" fmla="*/ 302285 h 370524"/>
                  <a:gd name="connsiteX34" fmla="*/ 607919 w 649231"/>
                  <a:gd name="connsiteY34" fmla="*/ 281814 h 370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49231" h="370524">
                    <a:moveTo>
                      <a:pt x="594271" y="370524"/>
                    </a:moveTo>
                    <a:cubicBezTo>
                      <a:pt x="587447" y="365975"/>
                      <a:pt x="581337" y="360107"/>
                      <a:pt x="573799" y="356876"/>
                    </a:cubicBezTo>
                    <a:cubicBezTo>
                      <a:pt x="551217" y="347198"/>
                      <a:pt x="490289" y="344431"/>
                      <a:pt x="478265" y="343229"/>
                    </a:cubicBezTo>
                    <a:cubicBezTo>
                      <a:pt x="450970" y="345504"/>
                      <a:pt x="423769" y="350053"/>
                      <a:pt x="396379" y="350053"/>
                    </a:cubicBezTo>
                    <a:cubicBezTo>
                      <a:pt x="364789" y="350053"/>
                      <a:pt x="373683" y="340724"/>
                      <a:pt x="348611" y="329581"/>
                    </a:cubicBezTo>
                    <a:cubicBezTo>
                      <a:pt x="313115" y="313805"/>
                      <a:pt x="298760" y="314660"/>
                      <a:pt x="259901" y="309109"/>
                    </a:cubicBezTo>
                    <a:cubicBezTo>
                      <a:pt x="258687" y="303038"/>
                      <a:pt x="249866" y="256125"/>
                      <a:pt x="246253" y="247694"/>
                    </a:cubicBezTo>
                    <a:cubicBezTo>
                      <a:pt x="243022" y="240156"/>
                      <a:pt x="237154" y="234047"/>
                      <a:pt x="232605" y="227223"/>
                    </a:cubicBezTo>
                    <a:cubicBezTo>
                      <a:pt x="229103" y="216714"/>
                      <a:pt x="223029" y="192505"/>
                      <a:pt x="212134" y="186279"/>
                    </a:cubicBezTo>
                    <a:cubicBezTo>
                      <a:pt x="202064" y="180525"/>
                      <a:pt x="189523" y="180895"/>
                      <a:pt x="178014" y="179456"/>
                    </a:cubicBezTo>
                    <a:cubicBezTo>
                      <a:pt x="153084" y="176340"/>
                      <a:pt x="127973" y="174907"/>
                      <a:pt x="102952" y="172632"/>
                    </a:cubicBezTo>
                    <a:lnTo>
                      <a:pt x="75656" y="131688"/>
                    </a:lnTo>
                    <a:cubicBezTo>
                      <a:pt x="71107" y="124864"/>
                      <a:pt x="68832" y="115766"/>
                      <a:pt x="62008" y="111217"/>
                    </a:cubicBezTo>
                    <a:lnTo>
                      <a:pt x="41537" y="97569"/>
                    </a:lnTo>
                    <a:cubicBezTo>
                      <a:pt x="20830" y="35448"/>
                      <a:pt x="52595" y="133564"/>
                      <a:pt x="27889" y="42978"/>
                    </a:cubicBezTo>
                    <a:cubicBezTo>
                      <a:pt x="24104" y="29099"/>
                      <a:pt x="0" y="0"/>
                      <a:pt x="14241" y="2035"/>
                    </a:cubicBezTo>
                    <a:cubicBezTo>
                      <a:pt x="30163" y="4310"/>
                      <a:pt x="46183" y="5982"/>
                      <a:pt x="62008" y="8859"/>
                    </a:cubicBezTo>
                    <a:cubicBezTo>
                      <a:pt x="80866" y="12287"/>
                      <a:pt x="92231" y="16658"/>
                      <a:pt x="109776" y="22506"/>
                    </a:cubicBezTo>
                    <a:cubicBezTo>
                      <a:pt x="116600" y="27055"/>
                      <a:pt x="122912" y="32486"/>
                      <a:pt x="130247" y="36154"/>
                    </a:cubicBezTo>
                    <a:cubicBezTo>
                      <a:pt x="136681" y="39371"/>
                      <a:pt x="144431" y="39485"/>
                      <a:pt x="150719" y="42978"/>
                    </a:cubicBezTo>
                    <a:cubicBezTo>
                      <a:pt x="165057" y="50944"/>
                      <a:pt x="191662" y="70273"/>
                      <a:pt x="191662" y="70273"/>
                    </a:cubicBezTo>
                    <a:cubicBezTo>
                      <a:pt x="196211" y="77097"/>
                      <a:pt x="198906" y="85622"/>
                      <a:pt x="205310" y="90745"/>
                    </a:cubicBezTo>
                    <a:cubicBezTo>
                      <a:pt x="210927" y="95239"/>
                      <a:pt x="219494" y="94076"/>
                      <a:pt x="225782" y="97569"/>
                    </a:cubicBezTo>
                    <a:cubicBezTo>
                      <a:pt x="240120" y="105535"/>
                      <a:pt x="253077" y="115766"/>
                      <a:pt x="266725" y="124865"/>
                    </a:cubicBezTo>
                    <a:lnTo>
                      <a:pt x="287196" y="138512"/>
                    </a:lnTo>
                    <a:cubicBezTo>
                      <a:pt x="289471" y="145336"/>
                      <a:pt x="292460" y="151962"/>
                      <a:pt x="294020" y="158984"/>
                    </a:cubicBezTo>
                    <a:cubicBezTo>
                      <a:pt x="297021" y="172490"/>
                      <a:pt x="294656" y="187552"/>
                      <a:pt x="300844" y="199927"/>
                    </a:cubicBezTo>
                    <a:cubicBezTo>
                      <a:pt x="304512" y="207263"/>
                      <a:pt x="314492" y="209026"/>
                      <a:pt x="321316" y="213575"/>
                    </a:cubicBezTo>
                    <a:cubicBezTo>
                      <a:pt x="370984" y="203641"/>
                      <a:pt x="363569" y="201764"/>
                      <a:pt x="430498" y="213575"/>
                    </a:cubicBezTo>
                    <a:cubicBezTo>
                      <a:pt x="444665" y="216075"/>
                      <a:pt x="457126" y="225792"/>
                      <a:pt x="471441" y="227223"/>
                    </a:cubicBezTo>
                    <a:lnTo>
                      <a:pt x="539680" y="234047"/>
                    </a:lnTo>
                    <a:cubicBezTo>
                      <a:pt x="553328" y="243145"/>
                      <a:pt x="571525" y="247694"/>
                      <a:pt x="580623" y="261342"/>
                    </a:cubicBezTo>
                    <a:cubicBezTo>
                      <a:pt x="585172" y="268166"/>
                      <a:pt x="588472" y="276015"/>
                      <a:pt x="594271" y="281814"/>
                    </a:cubicBezTo>
                    <a:cubicBezTo>
                      <a:pt x="607500" y="295043"/>
                      <a:pt x="618563" y="296735"/>
                      <a:pt x="635214" y="302285"/>
                    </a:cubicBezTo>
                    <a:cubicBezTo>
                      <a:pt x="645635" y="271025"/>
                      <a:pt x="649231" y="281814"/>
                      <a:pt x="607919" y="281814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6" name="Океан справа"/>
            <p:cNvGrpSpPr/>
            <p:nvPr/>
          </p:nvGrpSpPr>
          <p:grpSpPr>
            <a:xfrm>
              <a:off x="4629623" y="3060975"/>
              <a:ext cx="684076" cy="1296144"/>
              <a:chOff x="4629623" y="3060975"/>
              <a:chExt cx="684076" cy="1296144"/>
            </a:xfrm>
          </p:grpSpPr>
          <p:sp>
            <p:nvSpPr>
              <p:cNvPr id="39" name="Дуга 38"/>
              <p:cNvSpPr/>
              <p:nvPr/>
            </p:nvSpPr>
            <p:spPr>
              <a:xfrm rot="8013571">
                <a:off x="4323589" y="3367009"/>
                <a:ext cx="1296144" cy="684076"/>
              </a:xfrm>
              <a:prstGeom prst="arc">
                <a:avLst>
                  <a:gd name="adj1" fmla="val 18138153"/>
                  <a:gd name="adj2" fmla="val 20568733"/>
                </a:avLst>
              </a:prstGeom>
              <a:ln w="1143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олилиния 40"/>
              <p:cNvSpPr/>
              <p:nvPr/>
            </p:nvSpPr>
            <p:spPr>
              <a:xfrm>
                <a:off x="4715301" y="3998497"/>
                <a:ext cx="322758" cy="205013"/>
              </a:xfrm>
              <a:custGeom>
                <a:avLst/>
                <a:gdLst>
                  <a:gd name="connsiteX0" fmla="*/ 0 w 322758"/>
                  <a:gd name="connsiteY0" fmla="*/ 157246 h 205013"/>
                  <a:gd name="connsiteX1" fmla="*/ 27296 w 322758"/>
                  <a:gd name="connsiteY1" fmla="*/ 150422 h 205013"/>
                  <a:gd name="connsiteX2" fmla="*/ 54592 w 322758"/>
                  <a:gd name="connsiteY2" fmla="*/ 116303 h 205013"/>
                  <a:gd name="connsiteX3" fmla="*/ 102359 w 322758"/>
                  <a:gd name="connsiteY3" fmla="*/ 109479 h 205013"/>
                  <a:gd name="connsiteX4" fmla="*/ 129654 w 322758"/>
                  <a:gd name="connsiteY4" fmla="*/ 68536 h 205013"/>
                  <a:gd name="connsiteX5" fmla="*/ 136478 w 322758"/>
                  <a:gd name="connsiteY5" fmla="*/ 48064 h 205013"/>
                  <a:gd name="connsiteX6" fmla="*/ 197893 w 322758"/>
                  <a:gd name="connsiteY6" fmla="*/ 41240 h 205013"/>
                  <a:gd name="connsiteX7" fmla="*/ 245660 w 322758"/>
                  <a:gd name="connsiteY7" fmla="*/ 13945 h 205013"/>
                  <a:gd name="connsiteX8" fmla="*/ 300251 w 322758"/>
                  <a:gd name="connsiteY8" fmla="*/ 297 h 205013"/>
                  <a:gd name="connsiteX9" fmla="*/ 320723 w 322758"/>
                  <a:gd name="connsiteY9" fmla="*/ 7121 h 205013"/>
                  <a:gd name="connsiteX10" fmla="*/ 307075 w 322758"/>
                  <a:gd name="connsiteY10" fmla="*/ 48064 h 205013"/>
                  <a:gd name="connsiteX11" fmla="*/ 300251 w 322758"/>
                  <a:gd name="connsiteY11" fmla="*/ 68536 h 205013"/>
                  <a:gd name="connsiteX12" fmla="*/ 293427 w 322758"/>
                  <a:gd name="connsiteY12" fmla="*/ 89007 h 205013"/>
                  <a:gd name="connsiteX13" fmla="*/ 286603 w 322758"/>
                  <a:gd name="connsiteY13" fmla="*/ 116303 h 205013"/>
                  <a:gd name="connsiteX14" fmla="*/ 272956 w 322758"/>
                  <a:gd name="connsiteY14" fmla="*/ 136775 h 205013"/>
                  <a:gd name="connsiteX15" fmla="*/ 232012 w 322758"/>
                  <a:gd name="connsiteY15" fmla="*/ 143599 h 205013"/>
                  <a:gd name="connsiteX16" fmla="*/ 177421 w 322758"/>
                  <a:gd name="connsiteY16" fmla="*/ 157246 h 205013"/>
                  <a:gd name="connsiteX17" fmla="*/ 156950 w 322758"/>
                  <a:gd name="connsiteY17" fmla="*/ 170894 h 205013"/>
                  <a:gd name="connsiteX18" fmla="*/ 116006 w 322758"/>
                  <a:gd name="connsiteY18" fmla="*/ 164070 h 205013"/>
                  <a:gd name="connsiteX19" fmla="*/ 68239 w 322758"/>
                  <a:gd name="connsiteY19" fmla="*/ 157246 h 205013"/>
                  <a:gd name="connsiteX20" fmla="*/ 27296 w 322758"/>
                  <a:gd name="connsiteY20" fmla="*/ 164070 h 205013"/>
                  <a:gd name="connsiteX21" fmla="*/ 20472 w 322758"/>
                  <a:gd name="connsiteY21" fmla="*/ 205013 h 205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22758" h="205013">
                    <a:moveTo>
                      <a:pt x="0" y="157246"/>
                    </a:moveTo>
                    <a:cubicBezTo>
                      <a:pt x="9099" y="154971"/>
                      <a:pt x="19972" y="156281"/>
                      <a:pt x="27296" y="150422"/>
                    </a:cubicBezTo>
                    <a:cubicBezTo>
                      <a:pt x="61135" y="123352"/>
                      <a:pt x="289" y="132594"/>
                      <a:pt x="54592" y="116303"/>
                    </a:cubicBezTo>
                    <a:cubicBezTo>
                      <a:pt x="69998" y="111681"/>
                      <a:pt x="86437" y="111754"/>
                      <a:pt x="102359" y="109479"/>
                    </a:cubicBezTo>
                    <a:cubicBezTo>
                      <a:pt x="111457" y="95831"/>
                      <a:pt x="124467" y="84097"/>
                      <a:pt x="129654" y="68536"/>
                    </a:cubicBezTo>
                    <a:cubicBezTo>
                      <a:pt x="131929" y="61712"/>
                      <a:pt x="129799" y="50735"/>
                      <a:pt x="136478" y="48064"/>
                    </a:cubicBezTo>
                    <a:cubicBezTo>
                      <a:pt x="155602" y="40414"/>
                      <a:pt x="177421" y="43515"/>
                      <a:pt x="197893" y="41240"/>
                    </a:cubicBezTo>
                    <a:cubicBezTo>
                      <a:pt x="255624" y="26807"/>
                      <a:pt x="196874" y="46469"/>
                      <a:pt x="245660" y="13945"/>
                    </a:cubicBezTo>
                    <a:cubicBezTo>
                      <a:pt x="254653" y="7950"/>
                      <a:pt x="295329" y="1281"/>
                      <a:pt x="300251" y="297"/>
                    </a:cubicBezTo>
                    <a:cubicBezTo>
                      <a:pt x="307075" y="2572"/>
                      <a:pt x="319706" y="0"/>
                      <a:pt x="320723" y="7121"/>
                    </a:cubicBezTo>
                    <a:cubicBezTo>
                      <a:pt x="322758" y="21362"/>
                      <a:pt x="311624" y="34416"/>
                      <a:pt x="307075" y="48064"/>
                    </a:cubicBezTo>
                    <a:lnTo>
                      <a:pt x="300251" y="68536"/>
                    </a:lnTo>
                    <a:cubicBezTo>
                      <a:pt x="297976" y="75360"/>
                      <a:pt x="295172" y="82029"/>
                      <a:pt x="293427" y="89007"/>
                    </a:cubicBezTo>
                    <a:cubicBezTo>
                      <a:pt x="291152" y="98106"/>
                      <a:pt x="290297" y="107683"/>
                      <a:pt x="286603" y="116303"/>
                    </a:cubicBezTo>
                    <a:cubicBezTo>
                      <a:pt x="283373" y="123841"/>
                      <a:pt x="280291" y="133107"/>
                      <a:pt x="272956" y="136775"/>
                    </a:cubicBezTo>
                    <a:cubicBezTo>
                      <a:pt x="260581" y="142963"/>
                      <a:pt x="245625" y="141124"/>
                      <a:pt x="232012" y="143599"/>
                    </a:cubicBezTo>
                    <a:cubicBezTo>
                      <a:pt x="195776" y="150187"/>
                      <a:pt x="205834" y="147775"/>
                      <a:pt x="177421" y="157246"/>
                    </a:cubicBezTo>
                    <a:cubicBezTo>
                      <a:pt x="170597" y="161795"/>
                      <a:pt x="165101" y="169988"/>
                      <a:pt x="156950" y="170894"/>
                    </a:cubicBezTo>
                    <a:cubicBezTo>
                      <a:pt x="143198" y="172422"/>
                      <a:pt x="129681" y="166174"/>
                      <a:pt x="116006" y="164070"/>
                    </a:cubicBezTo>
                    <a:cubicBezTo>
                      <a:pt x="100109" y="161624"/>
                      <a:pt x="84161" y="159521"/>
                      <a:pt x="68239" y="157246"/>
                    </a:cubicBezTo>
                    <a:cubicBezTo>
                      <a:pt x="54591" y="159521"/>
                      <a:pt x="39309" y="157205"/>
                      <a:pt x="27296" y="164070"/>
                    </a:cubicBezTo>
                    <a:cubicBezTo>
                      <a:pt x="18314" y="169203"/>
                      <a:pt x="20472" y="198041"/>
                      <a:pt x="20472" y="205013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" name="Океан сверху"/>
            <p:cNvGrpSpPr/>
            <p:nvPr/>
          </p:nvGrpSpPr>
          <p:grpSpPr>
            <a:xfrm>
              <a:off x="5010731" y="1753479"/>
              <a:ext cx="854973" cy="1641388"/>
              <a:chOff x="5010731" y="1753479"/>
              <a:chExt cx="854973" cy="1641388"/>
            </a:xfrm>
          </p:grpSpPr>
          <p:sp>
            <p:nvSpPr>
              <p:cNvPr id="38" name="Дуга 37"/>
              <p:cNvSpPr/>
              <p:nvPr/>
            </p:nvSpPr>
            <p:spPr>
              <a:xfrm rot="4165849">
                <a:off x="4532075" y="2232135"/>
                <a:ext cx="1641388" cy="684076"/>
              </a:xfrm>
              <a:prstGeom prst="arc">
                <a:avLst>
                  <a:gd name="adj1" fmla="val 14854776"/>
                  <a:gd name="adj2" fmla="val 20574704"/>
                </a:avLst>
              </a:prstGeom>
              <a:ln w="1143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>
                <a:off x="5548424" y="2275764"/>
                <a:ext cx="317280" cy="820415"/>
              </a:xfrm>
              <a:custGeom>
                <a:avLst/>
                <a:gdLst>
                  <a:gd name="connsiteX0" fmla="*/ 52895 w 317281"/>
                  <a:gd name="connsiteY0" fmla="*/ 3412 h 820415"/>
                  <a:gd name="connsiteX1" fmla="*/ 73366 w 317281"/>
                  <a:gd name="connsiteY1" fmla="*/ 17060 h 820415"/>
                  <a:gd name="connsiteX2" fmla="*/ 114309 w 317281"/>
                  <a:gd name="connsiteY2" fmla="*/ 30708 h 820415"/>
                  <a:gd name="connsiteX3" fmla="*/ 134781 w 317281"/>
                  <a:gd name="connsiteY3" fmla="*/ 71651 h 820415"/>
                  <a:gd name="connsiteX4" fmla="*/ 148429 w 317281"/>
                  <a:gd name="connsiteY4" fmla="*/ 187657 h 820415"/>
                  <a:gd name="connsiteX5" fmla="*/ 141605 w 317281"/>
                  <a:gd name="connsiteY5" fmla="*/ 208129 h 820415"/>
                  <a:gd name="connsiteX6" fmla="*/ 148429 w 317281"/>
                  <a:gd name="connsiteY6" fmla="*/ 242248 h 820415"/>
                  <a:gd name="connsiteX7" fmla="*/ 175724 w 317281"/>
                  <a:gd name="connsiteY7" fmla="*/ 303663 h 820415"/>
                  <a:gd name="connsiteX8" fmla="*/ 182548 w 317281"/>
                  <a:gd name="connsiteY8" fmla="*/ 330958 h 820415"/>
                  <a:gd name="connsiteX9" fmla="*/ 175724 w 317281"/>
                  <a:gd name="connsiteY9" fmla="*/ 412845 h 820415"/>
                  <a:gd name="connsiteX10" fmla="*/ 203020 w 317281"/>
                  <a:gd name="connsiteY10" fmla="*/ 419669 h 820415"/>
                  <a:gd name="connsiteX11" fmla="*/ 223492 w 317281"/>
                  <a:gd name="connsiteY11" fmla="*/ 460612 h 820415"/>
                  <a:gd name="connsiteX12" fmla="*/ 243963 w 317281"/>
                  <a:gd name="connsiteY12" fmla="*/ 467436 h 820415"/>
                  <a:gd name="connsiteX13" fmla="*/ 278083 w 317281"/>
                  <a:gd name="connsiteY13" fmla="*/ 549323 h 820415"/>
                  <a:gd name="connsiteX14" fmla="*/ 298554 w 317281"/>
                  <a:gd name="connsiteY14" fmla="*/ 556146 h 820415"/>
                  <a:gd name="connsiteX15" fmla="*/ 312202 w 317281"/>
                  <a:gd name="connsiteY15" fmla="*/ 638033 h 820415"/>
                  <a:gd name="connsiteX16" fmla="*/ 291730 w 317281"/>
                  <a:gd name="connsiteY16" fmla="*/ 658505 h 820415"/>
                  <a:gd name="connsiteX17" fmla="*/ 284907 w 317281"/>
                  <a:gd name="connsiteY17" fmla="*/ 685800 h 820415"/>
                  <a:gd name="connsiteX18" fmla="*/ 271259 w 317281"/>
                  <a:gd name="connsiteY18" fmla="*/ 726743 h 820415"/>
                  <a:gd name="connsiteX19" fmla="*/ 264435 w 317281"/>
                  <a:gd name="connsiteY19" fmla="*/ 754039 h 820415"/>
                  <a:gd name="connsiteX20" fmla="*/ 243963 w 317281"/>
                  <a:gd name="connsiteY20" fmla="*/ 767687 h 820415"/>
                  <a:gd name="connsiteX21" fmla="*/ 250787 w 317281"/>
                  <a:gd name="connsiteY21" fmla="*/ 788158 h 820415"/>
                  <a:gd name="connsiteX22" fmla="*/ 196196 w 317281"/>
                  <a:gd name="connsiteY22" fmla="*/ 801806 h 820415"/>
                  <a:gd name="connsiteX23" fmla="*/ 189372 w 317281"/>
                  <a:gd name="connsiteY23" fmla="*/ 733567 h 820415"/>
                  <a:gd name="connsiteX24" fmla="*/ 182548 w 317281"/>
                  <a:gd name="connsiteY24" fmla="*/ 713096 h 820415"/>
                  <a:gd name="connsiteX25" fmla="*/ 168901 w 317281"/>
                  <a:gd name="connsiteY25" fmla="*/ 644857 h 820415"/>
                  <a:gd name="connsiteX26" fmla="*/ 148429 w 317281"/>
                  <a:gd name="connsiteY26" fmla="*/ 624385 h 820415"/>
                  <a:gd name="connsiteX27" fmla="*/ 121133 w 317281"/>
                  <a:gd name="connsiteY27" fmla="*/ 583442 h 820415"/>
                  <a:gd name="connsiteX28" fmla="*/ 114309 w 317281"/>
                  <a:gd name="connsiteY28" fmla="*/ 556146 h 820415"/>
                  <a:gd name="connsiteX29" fmla="*/ 100662 w 317281"/>
                  <a:gd name="connsiteY29" fmla="*/ 535675 h 820415"/>
                  <a:gd name="connsiteX30" fmla="*/ 107486 w 317281"/>
                  <a:gd name="connsiteY30" fmla="*/ 515203 h 820415"/>
                  <a:gd name="connsiteX31" fmla="*/ 93838 w 317281"/>
                  <a:gd name="connsiteY31" fmla="*/ 467436 h 820415"/>
                  <a:gd name="connsiteX32" fmla="*/ 93838 w 317281"/>
                  <a:gd name="connsiteY32" fmla="*/ 378726 h 820415"/>
                  <a:gd name="connsiteX33" fmla="*/ 107486 w 317281"/>
                  <a:gd name="connsiteY33" fmla="*/ 358254 h 820415"/>
                  <a:gd name="connsiteX34" fmla="*/ 100662 w 317281"/>
                  <a:gd name="connsiteY34" fmla="*/ 249072 h 820415"/>
                  <a:gd name="connsiteX35" fmla="*/ 93838 w 317281"/>
                  <a:gd name="connsiteY35" fmla="*/ 228600 h 820415"/>
                  <a:gd name="connsiteX36" fmla="*/ 73366 w 317281"/>
                  <a:gd name="connsiteY36" fmla="*/ 221776 h 820415"/>
                  <a:gd name="connsiteX37" fmla="*/ 46071 w 317281"/>
                  <a:gd name="connsiteY37" fmla="*/ 180833 h 820415"/>
                  <a:gd name="connsiteX38" fmla="*/ 32423 w 317281"/>
                  <a:gd name="connsiteY38" fmla="*/ 160361 h 820415"/>
                  <a:gd name="connsiteX39" fmla="*/ 11951 w 317281"/>
                  <a:gd name="connsiteY39" fmla="*/ 139890 h 820415"/>
                  <a:gd name="connsiteX40" fmla="*/ 11951 w 317281"/>
                  <a:gd name="connsiteY40" fmla="*/ 64827 h 820415"/>
                  <a:gd name="connsiteX41" fmla="*/ 18775 w 317281"/>
                  <a:gd name="connsiteY41" fmla="*/ 37532 h 820415"/>
                  <a:gd name="connsiteX42" fmla="*/ 52895 w 317281"/>
                  <a:gd name="connsiteY42" fmla="*/ 3412 h 82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17281" h="820415">
                    <a:moveTo>
                      <a:pt x="52895" y="3412"/>
                    </a:moveTo>
                    <a:cubicBezTo>
                      <a:pt x="61994" y="0"/>
                      <a:pt x="65872" y="13729"/>
                      <a:pt x="73366" y="17060"/>
                    </a:cubicBezTo>
                    <a:cubicBezTo>
                      <a:pt x="86512" y="22903"/>
                      <a:pt x="114309" y="30708"/>
                      <a:pt x="114309" y="30708"/>
                    </a:cubicBezTo>
                    <a:cubicBezTo>
                      <a:pt x="123511" y="44510"/>
                      <a:pt x="132763" y="54497"/>
                      <a:pt x="134781" y="71651"/>
                    </a:cubicBezTo>
                    <a:cubicBezTo>
                      <a:pt x="149454" y="196369"/>
                      <a:pt x="129856" y="131939"/>
                      <a:pt x="148429" y="187657"/>
                    </a:cubicBezTo>
                    <a:cubicBezTo>
                      <a:pt x="146154" y="194481"/>
                      <a:pt x="141605" y="200936"/>
                      <a:pt x="141605" y="208129"/>
                    </a:cubicBezTo>
                    <a:cubicBezTo>
                      <a:pt x="141605" y="219727"/>
                      <a:pt x="145377" y="231058"/>
                      <a:pt x="148429" y="242248"/>
                    </a:cubicBezTo>
                    <a:cubicBezTo>
                      <a:pt x="159673" y="283474"/>
                      <a:pt x="156947" y="275495"/>
                      <a:pt x="175724" y="303663"/>
                    </a:cubicBezTo>
                    <a:cubicBezTo>
                      <a:pt x="177999" y="312761"/>
                      <a:pt x="183874" y="321674"/>
                      <a:pt x="182548" y="330958"/>
                    </a:cubicBezTo>
                    <a:cubicBezTo>
                      <a:pt x="175192" y="382457"/>
                      <a:pt x="123502" y="308399"/>
                      <a:pt x="175724" y="412845"/>
                    </a:cubicBezTo>
                    <a:cubicBezTo>
                      <a:pt x="179918" y="421234"/>
                      <a:pt x="193921" y="417394"/>
                      <a:pt x="203020" y="419669"/>
                    </a:cubicBezTo>
                    <a:cubicBezTo>
                      <a:pt x="207516" y="433155"/>
                      <a:pt x="211466" y="450991"/>
                      <a:pt x="223492" y="460612"/>
                    </a:cubicBezTo>
                    <a:cubicBezTo>
                      <a:pt x="229109" y="465105"/>
                      <a:pt x="237139" y="465161"/>
                      <a:pt x="243963" y="467436"/>
                    </a:cubicBezTo>
                    <a:cubicBezTo>
                      <a:pt x="252097" y="556912"/>
                      <a:pt x="226241" y="534512"/>
                      <a:pt x="278083" y="549323"/>
                    </a:cubicBezTo>
                    <a:cubicBezTo>
                      <a:pt x="284999" y="551299"/>
                      <a:pt x="291730" y="553872"/>
                      <a:pt x="298554" y="556146"/>
                    </a:cubicBezTo>
                    <a:cubicBezTo>
                      <a:pt x="307457" y="582856"/>
                      <a:pt x="317281" y="607560"/>
                      <a:pt x="312202" y="638033"/>
                    </a:cubicBezTo>
                    <a:cubicBezTo>
                      <a:pt x="310615" y="647552"/>
                      <a:pt x="298554" y="651681"/>
                      <a:pt x="291730" y="658505"/>
                    </a:cubicBezTo>
                    <a:cubicBezTo>
                      <a:pt x="289456" y="667603"/>
                      <a:pt x="287602" y="676817"/>
                      <a:pt x="284907" y="685800"/>
                    </a:cubicBezTo>
                    <a:cubicBezTo>
                      <a:pt x="280773" y="699579"/>
                      <a:pt x="274748" y="712787"/>
                      <a:pt x="271259" y="726743"/>
                    </a:cubicBezTo>
                    <a:cubicBezTo>
                      <a:pt x="268984" y="735842"/>
                      <a:pt x="269637" y="746235"/>
                      <a:pt x="264435" y="754039"/>
                    </a:cubicBezTo>
                    <a:cubicBezTo>
                      <a:pt x="259886" y="760863"/>
                      <a:pt x="250787" y="763138"/>
                      <a:pt x="243963" y="767687"/>
                    </a:cubicBezTo>
                    <a:cubicBezTo>
                      <a:pt x="246238" y="774511"/>
                      <a:pt x="253062" y="781334"/>
                      <a:pt x="250787" y="788158"/>
                    </a:cubicBezTo>
                    <a:cubicBezTo>
                      <a:pt x="240034" y="820415"/>
                      <a:pt x="218241" y="806215"/>
                      <a:pt x="196196" y="801806"/>
                    </a:cubicBezTo>
                    <a:cubicBezTo>
                      <a:pt x="193921" y="779060"/>
                      <a:pt x="192848" y="756161"/>
                      <a:pt x="189372" y="733567"/>
                    </a:cubicBezTo>
                    <a:cubicBezTo>
                      <a:pt x="188278" y="726458"/>
                      <a:pt x="184108" y="720118"/>
                      <a:pt x="182548" y="713096"/>
                    </a:cubicBezTo>
                    <a:cubicBezTo>
                      <a:pt x="181908" y="710215"/>
                      <a:pt x="173843" y="653506"/>
                      <a:pt x="168901" y="644857"/>
                    </a:cubicBezTo>
                    <a:cubicBezTo>
                      <a:pt x="164113" y="636478"/>
                      <a:pt x="155253" y="631209"/>
                      <a:pt x="148429" y="624385"/>
                    </a:cubicBezTo>
                    <a:cubicBezTo>
                      <a:pt x="127122" y="560468"/>
                      <a:pt x="162028" y="655008"/>
                      <a:pt x="121133" y="583442"/>
                    </a:cubicBezTo>
                    <a:cubicBezTo>
                      <a:pt x="116480" y="575299"/>
                      <a:pt x="118003" y="564766"/>
                      <a:pt x="114309" y="556146"/>
                    </a:cubicBezTo>
                    <a:cubicBezTo>
                      <a:pt x="111079" y="548608"/>
                      <a:pt x="105211" y="542499"/>
                      <a:pt x="100662" y="535675"/>
                    </a:cubicBezTo>
                    <a:cubicBezTo>
                      <a:pt x="102937" y="528851"/>
                      <a:pt x="107486" y="522396"/>
                      <a:pt x="107486" y="515203"/>
                    </a:cubicBezTo>
                    <a:cubicBezTo>
                      <a:pt x="107486" y="506636"/>
                      <a:pt x="97056" y="477089"/>
                      <a:pt x="93838" y="467436"/>
                    </a:cubicBezTo>
                    <a:cubicBezTo>
                      <a:pt x="89180" y="430169"/>
                      <a:pt x="81138" y="412592"/>
                      <a:pt x="93838" y="378726"/>
                    </a:cubicBezTo>
                    <a:cubicBezTo>
                      <a:pt x="96718" y="371047"/>
                      <a:pt x="102937" y="365078"/>
                      <a:pt x="107486" y="358254"/>
                    </a:cubicBezTo>
                    <a:cubicBezTo>
                      <a:pt x="117492" y="298208"/>
                      <a:pt x="118078" y="324544"/>
                      <a:pt x="100662" y="249072"/>
                    </a:cubicBezTo>
                    <a:cubicBezTo>
                      <a:pt x="99045" y="242063"/>
                      <a:pt x="98924" y="233686"/>
                      <a:pt x="93838" y="228600"/>
                    </a:cubicBezTo>
                    <a:cubicBezTo>
                      <a:pt x="88752" y="223514"/>
                      <a:pt x="80190" y="224051"/>
                      <a:pt x="73366" y="221776"/>
                    </a:cubicBezTo>
                    <a:lnTo>
                      <a:pt x="46071" y="180833"/>
                    </a:lnTo>
                    <a:cubicBezTo>
                      <a:pt x="41522" y="174009"/>
                      <a:pt x="38222" y="166160"/>
                      <a:pt x="32423" y="160361"/>
                    </a:cubicBezTo>
                    <a:lnTo>
                      <a:pt x="11951" y="139890"/>
                    </a:lnTo>
                    <a:cubicBezTo>
                      <a:pt x="0" y="104038"/>
                      <a:pt x="2520" y="121411"/>
                      <a:pt x="11951" y="64827"/>
                    </a:cubicBezTo>
                    <a:cubicBezTo>
                      <a:pt x="13493" y="55576"/>
                      <a:pt x="15081" y="46152"/>
                      <a:pt x="18775" y="37532"/>
                    </a:cubicBezTo>
                    <a:cubicBezTo>
                      <a:pt x="22006" y="29994"/>
                      <a:pt x="43797" y="6824"/>
                      <a:pt x="52895" y="341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8" name="АТМОСФЕРА"/>
          <p:cNvGrpSpPr/>
          <p:nvPr/>
        </p:nvGrpSpPr>
        <p:grpSpPr>
          <a:xfrm>
            <a:off x="1799692" y="193204"/>
            <a:ext cx="5436604" cy="5418558"/>
            <a:chOff x="1367644" y="193204"/>
            <a:chExt cx="5436604" cy="5418558"/>
          </a:xfrm>
        </p:grpSpPr>
        <p:sp>
          <p:nvSpPr>
            <p:cNvPr id="46" name="Кольцо 45"/>
            <p:cNvSpPr/>
            <p:nvPr/>
          </p:nvSpPr>
          <p:spPr>
            <a:xfrm>
              <a:off x="1367644" y="193204"/>
              <a:ext cx="5436604" cy="5418558"/>
            </a:xfrm>
            <a:prstGeom prst="donut">
              <a:avLst>
                <a:gd name="adj" fmla="val 12957"/>
              </a:avLst>
            </a:prstGeom>
            <a:solidFill>
              <a:schemeClr val="accent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7" name="Выноска-облако 46"/>
            <p:cNvSpPr/>
            <p:nvPr/>
          </p:nvSpPr>
          <p:spPr>
            <a:xfrm rot="1908687">
              <a:off x="5505567" y="1249307"/>
              <a:ext cx="396044" cy="180020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Выноска-облако 47"/>
            <p:cNvSpPr/>
            <p:nvPr/>
          </p:nvSpPr>
          <p:spPr>
            <a:xfrm rot="2401900">
              <a:off x="5717672" y="1534160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Выноска-облако 48"/>
            <p:cNvSpPr/>
            <p:nvPr/>
          </p:nvSpPr>
          <p:spPr>
            <a:xfrm rot="8975684">
              <a:off x="2363037" y="1254149"/>
              <a:ext cx="396044" cy="178252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Выноска-облако 49"/>
            <p:cNvSpPr/>
            <p:nvPr/>
          </p:nvSpPr>
          <p:spPr>
            <a:xfrm rot="9468897">
              <a:off x="2611260" y="916012"/>
              <a:ext cx="242009" cy="188031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Выноска-облако 50"/>
            <p:cNvSpPr/>
            <p:nvPr/>
          </p:nvSpPr>
          <p:spPr>
            <a:xfrm rot="724358">
              <a:off x="3266782" y="4985158"/>
              <a:ext cx="396044" cy="180020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Выноска-облако 51"/>
            <p:cNvSpPr/>
            <p:nvPr/>
          </p:nvSpPr>
          <p:spPr>
            <a:xfrm rot="1217571">
              <a:off x="3733323" y="5161826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Выноска-облако 52"/>
            <p:cNvSpPr/>
            <p:nvPr/>
          </p:nvSpPr>
          <p:spPr>
            <a:xfrm rot="1217571">
              <a:off x="3049248" y="4873794"/>
              <a:ext cx="242009" cy="189896"/>
            </a:xfrm>
            <a:prstGeom prst="cloud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3" name="триг ФОТО"/>
          <p:cNvSpPr/>
          <p:nvPr/>
        </p:nvSpPr>
        <p:spPr>
          <a:xfrm>
            <a:off x="251520" y="3181536"/>
            <a:ext cx="7236804" cy="223224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6000" sy="10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Термін</a:t>
            </a:r>
            <a:r>
              <a:rPr lang="ru-RU" dirty="0" smtClean="0">
                <a:solidFill>
                  <a:schemeClr val="tx1"/>
                </a:solidFill>
              </a:rPr>
              <a:t> «</a:t>
            </a:r>
            <a:r>
              <a:rPr lang="ru-RU" dirty="0" err="1" smtClean="0">
                <a:solidFill>
                  <a:schemeClr val="tx1"/>
                </a:solidFill>
              </a:rPr>
              <a:t>біосфера</a:t>
            </a:r>
            <a:r>
              <a:rPr lang="ru-RU" dirty="0" smtClean="0">
                <a:solidFill>
                  <a:schemeClr val="tx1"/>
                </a:solidFill>
              </a:rPr>
              <a:t>» походить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грецьких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слів</a:t>
            </a:r>
            <a:r>
              <a:rPr lang="ru-RU" dirty="0" smtClean="0">
                <a:solidFill>
                  <a:schemeClr val="tx1"/>
                </a:solidFill>
              </a:rPr>
              <a:t>: «</a:t>
            </a:r>
            <a:r>
              <a:rPr lang="ru-RU" dirty="0" err="1" smtClean="0">
                <a:solidFill>
                  <a:schemeClr val="tx1"/>
                </a:solidFill>
              </a:rPr>
              <a:t>біо</a:t>
            </a:r>
            <a:r>
              <a:rPr lang="ru-RU" dirty="0" smtClean="0">
                <a:solidFill>
                  <a:schemeClr val="tx1"/>
                </a:solidFill>
              </a:rPr>
              <a:t>» – </a:t>
            </a:r>
            <a:r>
              <a:rPr lang="ru-RU" dirty="0" err="1" smtClean="0">
                <a:solidFill>
                  <a:schemeClr val="tx1"/>
                </a:solidFill>
              </a:rPr>
              <a:t>життя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«сфера» -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Біосфера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це</a:t>
            </a:r>
            <a:r>
              <a:rPr lang="ru-RU" dirty="0" smtClean="0">
                <a:solidFill>
                  <a:schemeClr val="tx1"/>
                </a:solidFill>
              </a:rPr>
              <a:t> жива </a:t>
            </a:r>
            <a:r>
              <a:rPr lang="ru-RU" dirty="0" err="1" smtClean="0">
                <a:solidFill>
                  <a:schemeClr val="tx1"/>
                </a:solidFill>
              </a:rPr>
              <a:t>оболонка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r>
              <a:rPr lang="ru-RU" dirty="0" smtClean="0">
                <a:solidFill>
                  <a:schemeClr val="tx1"/>
                </a:solidFill>
              </a:rPr>
              <a:t>, в </a:t>
            </a:r>
            <a:r>
              <a:rPr lang="ru-RU" dirty="0" err="1" smtClean="0">
                <a:solidFill>
                  <a:schemeClr val="tx1"/>
                </a:solidFill>
              </a:rPr>
              <a:t>складі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якої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знаходиться</a:t>
            </a:r>
            <a:r>
              <a:rPr lang="ru-RU" dirty="0" smtClean="0">
                <a:solidFill>
                  <a:schemeClr val="tx1"/>
                </a:solidFill>
              </a:rPr>
              <a:t> все </a:t>
            </a:r>
            <a:r>
              <a:rPr lang="ru-RU" dirty="0" err="1" smtClean="0">
                <a:solidFill>
                  <a:schemeClr val="tx1"/>
                </a:solidFill>
              </a:rPr>
              <a:t>живе</a:t>
            </a:r>
            <a:r>
              <a:rPr lang="ru-RU" dirty="0" smtClean="0">
                <a:solidFill>
                  <a:schemeClr val="tx1"/>
                </a:solidFill>
              </a:rPr>
              <a:t>,  </a:t>
            </a:r>
            <a:r>
              <a:rPr lang="ru-RU" dirty="0" err="1" smtClean="0">
                <a:solidFill>
                  <a:schemeClr val="tx1"/>
                </a:solidFill>
              </a:rPr>
              <a:t>що</a:t>
            </a:r>
            <a:r>
              <a:rPr lang="ru-RU" dirty="0" smtClean="0">
                <a:solidFill>
                  <a:schemeClr val="tx1"/>
                </a:solidFill>
              </a:rPr>
              <a:t> є на </a:t>
            </a:r>
            <a:r>
              <a:rPr lang="ru-RU" dirty="0" err="1" smtClean="0">
                <a:solidFill>
                  <a:schemeClr val="tx1"/>
                </a:solidFill>
              </a:rPr>
              <a:t>планеті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Організми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мешкають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b="1" dirty="0" err="1" smtClean="0">
                <a:solidFill>
                  <a:schemeClr val="tx1"/>
                </a:solidFill>
              </a:rPr>
              <a:t>літосфері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b="1" dirty="0" err="1" smtClean="0">
                <a:solidFill>
                  <a:schemeClr val="tx1"/>
                </a:solidFill>
              </a:rPr>
              <a:t>гідросфері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b="1" dirty="0" err="1" smtClean="0">
                <a:solidFill>
                  <a:schemeClr val="tx1"/>
                </a:solidFill>
              </a:rPr>
              <a:t>атмосфері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нашої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планети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перегляньте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ілюстрації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збільшивши</a:t>
            </a:r>
            <a:r>
              <a:rPr lang="ru-RU" dirty="0" smtClean="0">
                <a:solidFill>
                  <a:schemeClr val="tx1"/>
                </a:solidFill>
              </a:rPr>
              <a:t> за </a:t>
            </a:r>
            <a:r>
              <a:rPr lang="ru-RU" dirty="0" err="1" smtClean="0">
                <a:solidFill>
                  <a:schemeClr val="tx1"/>
                </a:solidFill>
              </a:rPr>
              <a:t>допомгою</a:t>
            </a:r>
            <a:r>
              <a:rPr lang="ru-RU" dirty="0" smtClean="0">
                <a:solidFill>
                  <a:schemeClr val="tx1"/>
                </a:solidFill>
              </a:rPr>
              <a:t> лупи </a:t>
            </a:r>
            <a:r>
              <a:rPr lang="ru-RU" dirty="0" err="1" smtClean="0">
                <a:solidFill>
                  <a:schemeClr val="tx1"/>
                </a:solidFill>
              </a:rPr>
              <a:t>ділянки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цих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оболонок</a:t>
            </a:r>
            <a:r>
              <a:rPr lang="ru-RU" dirty="0" smtClean="0">
                <a:solidFill>
                  <a:schemeClr val="tx1"/>
                </a:solidFill>
              </a:rPr>
              <a:t>). По </a:t>
            </a:r>
            <a:r>
              <a:rPr lang="ru-RU" dirty="0" err="1" smtClean="0">
                <a:solidFill>
                  <a:schemeClr val="tx1"/>
                </a:solidFill>
              </a:rPr>
              <a:t>цій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причині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біосфера</a:t>
            </a:r>
            <a:r>
              <a:rPr lang="ru-RU" dirty="0" smtClean="0">
                <a:solidFill>
                  <a:schemeClr val="tx1"/>
                </a:solidFill>
              </a:rPr>
              <a:t> є                                                                                      </a:t>
            </a:r>
            <a:endParaRPr lang="ru-RU" i="1" dirty="0" smtClean="0">
              <a:solidFill>
                <a:schemeClr val="tx1"/>
              </a:solidFill>
            </a:endParaRP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 к о м п л е к с н о ю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err="1" smtClean="0">
                <a:solidFill>
                  <a:schemeClr val="tx1"/>
                </a:solidFill>
              </a:rPr>
              <a:t>включає</a:t>
            </a:r>
            <a:r>
              <a:rPr lang="ru-RU" dirty="0" smtClean="0">
                <a:solidFill>
                  <a:schemeClr val="tx1"/>
                </a:solidFill>
              </a:rPr>
              <a:t> в себе </a:t>
            </a:r>
            <a:r>
              <a:rPr lang="ru-RU" dirty="0" err="1" smtClean="0">
                <a:solidFill>
                  <a:schemeClr val="tx1"/>
                </a:solidFill>
              </a:rPr>
              <a:t>ще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декілька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</a:t>
            </a:r>
            <a:r>
              <a:rPr lang="ru-RU" dirty="0" err="1" smtClean="0">
                <a:solidFill>
                  <a:schemeClr val="tx1"/>
                </a:solidFill>
              </a:rPr>
              <a:t>інших</a:t>
            </a:r>
            <a:r>
              <a:rPr lang="ru-RU" dirty="0">
                <a:solidFill>
                  <a:schemeClr val="tx1"/>
                </a:solidFill>
              </a:rPr>
              <a:t>)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оболонкой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Землі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90" name="лупа атмосфера" descr="лупа.em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3357" y="1525352"/>
            <a:ext cx="590891" cy="494303"/>
          </a:xfrm>
          <a:prstGeom prst="rect">
            <a:avLst/>
          </a:prstGeom>
          <a:effectLst>
            <a:outerShdw blurRad="88900" dist="38100" dir="5400000" sx="104000" sy="104000" algn="t" rotWithShape="0">
              <a:prstClr val="black">
                <a:alpha val="40000"/>
              </a:prstClr>
            </a:outerShdw>
          </a:effectLst>
        </p:spPr>
      </p:pic>
      <p:sp>
        <p:nvSpPr>
          <p:cNvPr id="107" name="биосфера"/>
          <p:cNvSpPr/>
          <p:nvPr/>
        </p:nvSpPr>
        <p:spPr>
          <a:xfrm>
            <a:off x="6912260" y="4549688"/>
            <a:ext cx="1944216" cy="432048"/>
          </a:xfrm>
          <a:prstGeom prst="roundRect">
            <a:avLst/>
          </a:prstGeom>
          <a:solidFill>
            <a:srgbClr val="3F6EA7"/>
          </a:solidFill>
          <a:ln>
            <a:noFill/>
          </a:ln>
          <a:effectLst>
            <a:outerShdw blurRad="152400" dist="38100" dir="5400000" sx="111000" sy="111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біосфера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1" name="лупа литосфера" descr="лупа.em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417340"/>
            <a:ext cx="590891" cy="494303"/>
          </a:xfrm>
          <a:prstGeom prst="rect">
            <a:avLst/>
          </a:prstGeom>
          <a:effectLst>
            <a:outerShdw blurRad="88900" dist="38100" dir="5400000" sx="104000" sy="104000" algn="t" rotWithShape="0">
              <a:prstClr val="black">
                <a:alpha val="40000"/>
              </a:prstClr>
            </a:outerShdw>
          </a:effectLst>
        </p:spPr>
      </p:pic>
      <p:pic>
        <p:nvPicPr>
          <p:cNvPr id="93" name="лупа гидросфера" descr="лупа.em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5836" y="2183177"/>
            <a:ext cx="590891" cy="494303"/>
          </a:xfrm>
          <a:prstGeom prst="rect">
            <a:avLst/>
          </a:prstGeom>
          <a:effectLst>
            <a:outerShdw blurRad="88900" dist="38100" dir="5400000" sx="104000" sy="104000" algn="t" rotWithShape="0">
              <a:prstClr val="black">
                <a:alpha val="40000"/>
              </a:prstClr>
            </a:outerShdw>
          </a:effectLst>
        </p:spPr>
      </p:pic>
      <p:sp>
        <p:nvSpPr>
          <p:cNvPr id="62" name="Умножение 61"/>
          <p:cNvSpPr/>
          <p:nvPr/>
        </p:nvSpPr>
        <p:spPr>
          <a:xfrm>
            <a:off x="8819964" y="4261656"/>
            <a:ext cx="324036" cy="317662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effectLst>
            <a:outerShdw blurRad="101600" dist="38100" dir="5400000" sx="115000" sy="115000" algn="t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гиперссылка навигация">
            <a:hlinkClick r:id="rId5" action="ppaction://hlinksldjump"/>
          </p:cNvPr>
          <p:cNvSpPr/>
          <p:nvPr/>
        </p:nvSpPr>
        <p:spPr>
          <a:xfrm>
            <a:off x="8675440" y="4261656"/>
            <a:ext cx="4685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феры"/>
          <p:cNvSpPr/>
          <p:nvPr/>
        </p:nvSpPr>
        <p:spPr>
          <a:xfrm>
            <a:off x="3059832" y="85192"/>
            <a:ext cx="3096344" cy="432048"/>
          </a:xfrm>
          <a:prstGeom prst="roundRect">
            <a:avLst/>
          </a:prstGeom>
          <a:solidFill>
            <a:srgbClr val="A62F0A"/>
          </a:solidFill>
          <a:ln>
            <a:noFill/>
          </a:ln>
          <a:effectLst>
            <a:outerShdw blurRad="139700" dist="38100" dir="5400000" sx="110000" sy="110000" algn="t" rotWithShape="0">
              <a:schemeClr val="tx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etal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Оболонки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508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endParaRPr lang="ru-RU" sz="2400" b="1" dirty="0">
              <a:solidFill>
                <a:schemeClr val="bg1"/>
              </a:solidFill>
              <a:effectLst>
                <a:outerShdw blurRad="50800" dist="381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97" name="Группа 96"/>
          <p:cNvGrpSpPr/>
          <p:nvPr/>
        </p:nvGrpSpPr>
        <p:grpSpPr>
          <a:xfrm>
            <a:off x="285720" y="1000112"/>
            <a:ext cx="7776356" cy="4464496"/>
            <a:chOff x="-1836204" y="625252"/>
            <a:chExt cx="7776356" cy="4464496"/>
          </a:xfrm>
        </p:grpSpPr>
        <p:grpSp>
          <p:nvGrpSpPr>
            <p:cNvPr id="70" name="обитатели гидросферы"/>
            <p:cNvGrpSpPr/>
            <p:nvPr/>
          </p:nvGrpSpPr>
          <p:grpSpPr>
            <a:xfrm>
              <a:off x="-1836204" y="625252"/>
              <a:ext cx="7776356" cy="4464496"/>
              <a:chOff x="-1836204" y="625252"/>
              <a:chExt cx="7776356" cy="4464496"/>
            </a:xfrm>
          </p:grpSpPr>
          <p:sp>
            <p:nvSpPr>
              <p:cNvPr id="66" name="Овал 65"/>
              <p:cNvSpPr/>
              <p:nvPr/>
            </p:nvSpPr>
            <p:spPr>
              <a:xfrm>
                <a:off x="251520" y="1921396"/>
                <a:ext cx="3240360" cy="3168352"/>
              </a:xfrm>
              <a:prstGeom prst="ellipse">
                <a:avLst/>
              </a:prstGeom>
              <a:blipFill>
                <a:blip r:embed="rId6" cstate="print"/>
                <a:stretch>
                  <a:fillRect/>
                </a:stretch>
              </a:blipFill>
              <a:ln w="127000">
                <a:solidFill>
                  <a:schemeClr val="tx1"/>
                </a:solidFill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Овал 66"/>
              <p:cNvSpPr/>
              <p:nvPr/>
            </p:nvSpPr>
            <p:spPr>
              <a:xfrm>
                <a:off x="2699792" y="625252"/>
                <a:ext cx="3240360" cy="3168352"/>
              </a:xfrm>
              <a:prstGeom prst="ellipse">
                <a:avLst/>
              </a:prstGeom>
              <a:blipFill>
                <a:blip r:embed="rId7" cstate="print"/>
                <a:stretch>
                  <a:fillRect/>
                </a:stretch>
              </a:blipFill>
              <a:ln w="127000">
                <a:solidFill>
                  <a:schemeClr val="tx1"/>
                </a:solidFill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Скругленный прямоугольник 67"/>
              <p:cNvSpPr/>
              <p:nvPr/>
            </p:nvSpPr>
            <p:spPr>
              <a:xfrm>
                <a:off x="-1836204" y="857236"/>
                <a:ext cx="3672408" cy="1728192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52400" dist="38100" dir="5400000" sx="106000" sy="106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err="1" smtClean="0">
                    <a:solidFill>
                      <a:schemeClr val="tx1"/>
                    </a:solidFill>
                  </a:rPr>
                  <a:t>Мешканці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b="1" dirty="0" err="1" smtClean="0">
                    <a:solidFill>
                      <a:schemeClr val="tx1"/>
                    </a:solidFill>
                  </a:rPr>
                  <a:t>гідросфери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:               </a:t>
                </a:r>
                <a:r>
                  <a:rPr lang="ru-RU" i="1" dirty="0" err="1" smtClean="0">
                    <a:solidFill>
                      <a:schemeClr val="tx1"/>
                    </a:solidFill>
                  </a:rPr>
                  <a:t>водорость</a:t>
                </a:r>
                <a:r>
                  <a:rPr lang="ru-RU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i="1" dirty="0" err="1" smtClean="0">
                    <a:solidFill>
                      <a:schemeClr val="tx1"/>
                    </a:solidFill>
                  </a:rPr>
                  <a:t>ламінарія</a:t>
                </a:r>
                <a:r>
                  <a:rPr lang="ru-RU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(1) </a:t>
                </a:r>
              </a:p>
              <a:p>
                <a:pPr algn="ctr"/>
                <a:r>
                  <a:rPr lang="ru-RU" dirty="0">
                    <a:solidFill>
                      <a:schemeClr val="tx1"/>
                    </a:solidFill>
                  </a:rPr>
                  <a:t>і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i="1" dirty="0" err="1" smtClean="0">
                    <a:solidFill>
                      <a:schemeClr val="tx1"/>
                    </a:solidFill>
                  </a:rPr>
                  <a:t>дельфін</a:t>
                </a:r>
                <a:r>
                  <a:rPr lang="ru-RU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(2)</a:t>
                </a:r>
                <a:r>
                  <a:rPr lang="ru-RU" i="1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pPr algn="ctr"/>
                <a:r>
                  <a:rPr lang="ru-RU" dirty="0" err="1" smtClean="0">
                    <a:solidFill>
                      <a:schemeClr val="tx1"/>
                    </a:solidFill>
                  </a:rPr>
                  <a:t>Навіть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в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Маріанському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жолобі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на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глибині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11 км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мешкають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живі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dirty="0" err="1" smtClean="0">
                    <a:solidFill>
                      <a:schemeClr val="tx1"/>
                    </a:solidFill>
                  </a:rPr>
                  <a:t>істоти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Умножение 68"/>
              <p:cNvSpPr/>
              <p:nvPr/>
            </p:nvSpPr>
            <p:spPr>
              <a:xfrm>
                <a:off x="3480005" y="625252"/>
                <a:ext cx="252028" cy="288032"/>
              </a:xfrm>
              <a:prstGeom prst="mathMultiply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  <a:effectLst>
                <a:outerShdw blurRad="101600" dist="38100" dir="5400000" sx="115000" sy="115000" algn="t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1655676" y="2431839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1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211960" y="913284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2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571472" y="1142988"/>
            <a:ext cx="8028892" cy="4788532"/>
            <a:chOff x="251520" y="733264"/>
            <a:chExt cx="8028892" cy="4788532"/>
          </a:xfrm>
        </p:grpSpPr>
        <p:sp>
          <p:nvSpPr>
            <p:cNvPr id="101" name="Овал 100"/>
            <p:cNvSpPr/>
            <p:nvPr/>
          </p:nvSpPr>
          <p:spPr>
            <a:xfrm>
              <a:off x="5040052" y="1165312"/>
              <a:ext cx="3240360" cy="3168352"/>
            </a:xfrm>
            <a:prstGeom prst="ellipse">
              <a:avLst/>
            </a:prstGeom>
            <a:blipFill>
              <a:blip r:embed="rId8" cstate="print">
                <a:lum bright="6000"/>
              </a:blip>
              <a:stretch>
                <a:fillRect/>
              </a:stretch>
            </a:blipFill>
            <a:ln w="127000">
              <a:solidFill>
                <a:schemeClr val="tx1"/>
              </a:solidFill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480212" y="1567743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3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98" name="Овал 97"/>
            <p:cNvSpPr/>
            <p:nvPr/>
          </p:nvSpPr>
          <p:spPr>
            <a:xfrm>
              <a:off x="3131840" y="2317440"/>
              <a:ext cx="3240360" cy="3168352"/>
            </a:xfrm>
            <a:prstGeom prst="ellipse">
              <a:avLst/>
            </a:prstGeom>
            <a:blipFill>
              <a:blip r:embed="rId9" cstate="print"/>
              <a:stretch>
                <a:fillRect/>
              </a:stretch>
            </a:blipFill>
            <a:ln w="127000">
              <a:solidFill>
                <a:schemeClr val="tx1"/>
              </a:solidFill>
            </a:ln>
            <a:effectLst>
              <a:outerShdw blurRad="139700" dist="38100" dir="5400000" sx="104000" sy="104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608004" y="2935895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2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86" name="Группа 85"/>
            <p:cNvGrpSpPr/>
            <p:nvPr/>
          </p:nvGrpSpPr>
          <p:grpSpPr>
            <a:xfrm>
              <a:off x="251520" y="733264"/>
              <a:ext cx="5364596" cy="4788532"/>
              <a:chOff x="251520" y="733264"/>
              <a:chExt cx="5364596" cy="4788532"/>
            </a:xfrm>
          </p:grpSpPr>
          <p:grpSp>
            <p:nvGrpSpPr>
              <p:cNvPr id="78" name="обитатели атмосферы"/>
              <p:cNvGrpSpPr/>
              <p:nvPr/>
            </p:nvGrpSpPr>
            <p:grpSpPr>
              <a:xfrm>
                <a:off x="251520" y="733264"/>
                <a:ext cx="5364596" cy="4788532"/>
                <a:chOff x="-1800708" y="589248"/>
                <a:chExt cx="5364596" cy="4788532"/>
              </a:xfrm>
            </p:grpSpPr>
            <p:sp>
              <p:nvSpPr>
                <p:cNvPr id="80" name="Овал 79"/>
                <p:cNvSpPr/>
                <p:nvPr/>
              </p:nvSpPr>
              <p:spPr>
                <a:xfrm>
                  <a:off x="-1584684" y="2209428"/>
                  <a:ext cx="3240360" cy="3168352"/>
                </a:xfrm>
                <a:prstGeom prst="ellipse">
                  <a:avLst/>
                </a:prstGeom>
                <a:blipFill>
                  <a:blip r:embed="rId10" cstate="print"/>
                  <a:stretch>
                    <a:fillRect/>
                  </a:stretch>
                </a:blipFill>
                <a:ln w="127000">
                  <a:solidFill>
                    <a:schemeClr val="tx1"/>
                  </a:solidFill>
                </a:ln>
                <a:effectLst>
                  <a:outerShdw blurRad="1397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1" name="Скругленный прямоугольник 80"/>
                <p:cNvSpPr/>
                <p:nvPr/>
              </p:nvSpPr>
              <p:spPr>
                <a:xfrm>
                  <a:off x="-1800708" y="589248"/>
                  <a:ext cx="5364596" cy="2052228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52400" dist="38100" dir="5400000" sx="106000" sy="106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>
                      <a:solidFill>
                        <a:schemeClr val="tx1"/>
                      </a:solidFill>
                    </a:rPr>
                    <a:t>В </a:t>
                  </a:r>
                  <a:r>
                    <a:rPr lang="ru-RU" b="1" dirty="0" err="1" smtClean="0">
                      <a:solidFill>
                        <a:schemeClr val="tx1"/>
                      </a:solidFill>
                    </a:rPr>
                    <a:t>атмосфері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мешкають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всі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тварини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які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здатні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            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літати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наприклад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голуб 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(1)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і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тварини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які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рухаються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по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поверхні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Землі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наприклад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, 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лис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(2)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. Тут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розміщені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також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плодові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тіла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i="1" dirty="0" err="1" smtClean="0">
                      <a:solidFill>
                        <a:schemeClr val="tx1"/>
                      </a:solidFill>
                    </a:rPr>
                    <a:t>грибів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(3)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і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наземні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частини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рослин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.</a:t>
                  </a:r>
                </a:p>
                <a:p>
                  <a:pPr algn="ctr"/>
                  <a:r>
                    <a:rPr lang="ru-RU" dirty="0" err="1" smtClean="0">
                      <a:solidFill>
                        <a:schemeClr val="tx1"/>
                      </a:solidFill>
                    </a:rPr>
                    <a:t>Життя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можливе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в </a:t>
                  </a:r>
                  <a:r>
                    <a:rPr lang="ru-RU" b="1" dirty="0" err="1" smtClean="0">
                      <a:solidFill>
                        <a:schemeClr val="tx1"/>
                      </a:solidFill>
                    </a:rPr>
                    <a:t>атмосфері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до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висоти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20-25 км</a:t>
                  </a:r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Умножение 81"/>
                <p:cNvSpPr/>
                <p:nvPr/>
              </p:nvSpPr>
              <p:spPr>
                <a:xfrm>
                  <a:off x="3228835" y="669320"/>
                  <a:ext cx="252028" cy="288032"/>
                </a:xfrm>
                <a:prstGeom prst="mathMultiply">
                  <a:avLst/>
                </a:prstGeom>
                <a:solidFill>
                  <a:srgbClr val="FF0000"/>
                </a:solidFill>
                <a:ln w="38100">
                  <a:solidFill>
                    <a:schemeClr val="bg1"/>
                  </a:solidFill>
                </a:ln>
                <a:effectLst>
                  <a:outerShdw blurRad="101600" dist="38100" dir="5400000" sx="115000" sy="115000" algn="t" rotWithShape="0">
                    <a:schemeClr val="tx1"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4" name="TextBox 83"/>
              <p:cNvSpPr txBox="1"/>
              <p:nvPr/>
            </p:nvSpPr>
            <p:spPr>
              <a:xfrm>
                <a:off x="1943708" y="2785492"/>
                <a:ext cx="3960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bg1"/>
                    </a:solidFill>
                  </a:rPr>
                  <a:t>1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92" name="Группа 91"/>
          <p:cNvGrpSpPr/>
          <p:nvPr/>
        </p:nvGrpSpPr>
        <p:grpSpPr>
          <a:xfrm>
            <a:off x="357158" y="928674"/>
            <a:ext cx="7848872" cy="4536504"/>
            <a:chOff x="215516" y="625252"/>
            <a:chExt cx="7848872" cy="4536504"/>
          </a:xfrm>
        </p:grpSpPr>
        <p:grpSp>
          <p:nvGrpSpPr>
            <p:cNvPr id="77" name="обитатели литосферы"/>
            <p:cNvGrpSpPr/>
            <p:nvPr/>
          </p:nvGrpSpPr>
          <p:grpSpPr>
            <a:xfrm>
              <a:off x="215516" y="625252"/>
              <a:ext cx="7848872" cy="4536504"/>
              <a:chOff x="179512" y="733264"/>
              <a:chExt cx="7848872" cy="4536504"/>
            </a:xfrm>
          </p:grpSpPr>
          <p:sp>
            <p:nvSpPr>
              <p:cNvPr id="76" name="Овал 75"/>
              <p:cNvSpPr/>
              <p:nvPr/>
            </p:nvSpPr>
            <p:spPr>
              <a:xfrm>
                <a:off x="2555776" y="2101416"/>
                <a:ext cx="3240360" cy="3168352"/>
              </a:xfrm>
              <a:prstGeom prst="ellipse">
                <a:avLst/>
              </a:prstGeom>
              <a:blipFill>
                <a:blip r:embed="rId11" cstate="print"/>
                <a:stretch>
                  <a:fillRect/>
                </a:stretch>
              </a:blipFill>
              <a:ln w="127000">
                <a:solidFill>
                  <a:schemeClr val="tx1"/>
                </a:solidFill>
              </a:ln>
              <a:effectLst>
                <a:outerShdw blurRad="139700" dist="38100" dir="5400000" sx="104000" sy="104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1" name="обитатели гидросферы"/>
              <p:cNvGrpSpPr/>
              <p:nvPr/>
            </p:nvGrpSpPr>
            <p:grpSpPr>
              <a:xfrm>
                <a:off x="179512" y="733264"/>
                <a:ext cx="7848872" cy="4464496"/>
                <a:chOff x="-684584" y="733264"/>
                <a:chExt cx="7848872" cy="4464496"/>
              </a:xfrm>
            </p:grpSpPr>
            <p:sp>
              <p:nvSpPr>
                <p:cNvPr id="72" name="Овал 71"/>
                <p:cNvSpPr/>
                <p:nvPr/>
              </p:nvSpPr>
              <p:spPr>
                <a:xfrm>
                  <a:off x="-684584" y="2029408"/>
                  <a:ext cx="3240360" cy="3168352"/>
                </a:xfrm>
                <a:prstGeom prst="ellipse">
                  <a:avLst/>
                </a:prstGeom>
                <a:blipFill>
                  <a:blip r:embed="rId12" cstate="print"/>
                  <a:stretch>
                    <a:fillRect/>
                  </a:stretch>
                </a:blipFill>
                <a:ln w="127000">
                  <a:solidFill>
                    <a:schemeClr val="tx1"/>
                  </a:solidFill>
                </a:ln>
                <a:effectLst>
                  <a:outerShdw blurRad="1397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Овал 72"/>
                <p:cNvSpPr/>
                <p:nvPr/>
              </p:nvSpPr>
              <p:spPr>
                <a:xfrm>
                  <a:off x="3923928" y="841276"/>
                  <a:ext cx="3240360" cy="3168352"/>
                </a:xfrm>
                <a:prstGeom prst="ellipse">
                  <a:avLst/>
                </a:prstGeom>
                <a:blipFill>
                  <a:blip r:embed="rId13" cstate="print"/>
                  <a:stretch>
                    <a:fillRect/>
                  </a:stretch>
                </a:blipFill>
                <a:ln w="127000">
                  <a:solidFill>
                    <a:schemeClr val="tx1"/>
                  </a:solidFill>
                </a:ln>
                <a:effectLst>
                  <a:outerShdw blurRad="139700" dist="38100" dir="5400000" sx="104000" sy="104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Скругленный прямоугольник 73"/>
                <p:cNvSpPr/>
                <p:nvPr/>
              </p:nvSpPr>
              <p:spPr>
                <a:xfrm>
                  <a:off x="-648580" y="733264"/>
                  <a:ext cx="5436604" cy="144016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52400" dist="38100" dir="5400000" sx="106000" sy="106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err="1" smtClean="0">
                      <a:solidFill>
                        <a:schemeClr val="tx1"/>
                      </a:solidFill>
                    </a:rPr>
                    <a:t>Мешканці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err="1" smtClean="0">
                      <a:solidFill>
                        <a:schemeClr val="tx1"/>
                      </a:solidFill>
                    </a:rPr>
                    <a:t>літосфери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. </a:t>
                  </a:r>
                  <a:r>
                    <a:rPr lang="ru-RU" i="1" dirty="0" err="1" smtClean="0">
                      <a:solidFill>
                        <a:schemeClr val="tx1"/>
                      </a:solidFill>
                    </a:rPr>
                    <a:t>Коріння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i="1" dirty="0" err="1" smtClean="0">
                      <a:solidFill>
                        <a:schemeClr val="tx1"/>
                      </a:solidFill>
                    </a:rPr>
                    <a:t>рослин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(1)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,                        </a:t>
                  </a:r>
                  <a:r>
                    <a:rPr lang="ru-RU" i="1" dirty="0" err="1" smtClean="0">
                      <a:solidFill>
                        <a:schemeClr val="tx1"/>
                      </a:solidFill>
                    </a:rPr>
                    <a:t>грибниця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 гриба 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(2)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>
                      <a:solidFill>
                        <a:schemeClr val="tx1"/>
                      </a:solidFill>
                    </a:rPr>
                    <a:t>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i="1" dirty="0" err="1" smtClean="0">
                      <a:solidFill>
                        <a:schemeClr val="tx1"/>
                      </a:solidFill>
                    </a:rPr>
                    <a:t>землерийка</a:t>
                  </a:r>
                  <a:r>
                    <a:rPr lang="ru-RU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smtClean="0">
                      <a:solidFill>
                        <a:schemeClr val="tx1"/>
                      </a:solidFill>
                    </a:rPr>
                    <a:t>(3) 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поселились у </a:t>
                  </a:r>
                  <a:r>
                    <a:rPr lang="uk-UA" dirty="0" err="1" smtClean="0">
                      <a:solidFill>
                        <a:schemeClr val="tx1"/>
                      </a:solidFill>
                    </a:rPr>
                    <a:t>ґ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рунті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–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верхн</a:t>
                  </a:r>
                  <a:r>
                    <a:rPr lang="uk-UA" dirty="0" err="1" smtClean="0">
                      <a:solidFill>
                        <a:schemeClr val="tx1"/>
                      </a:solidFill>
                    </a:rPr>
                    <a:t>ьому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шарі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err="1" smtClean="0">
                      <a:solidFill>
                        <a:schemeClr val="tx1"/>
                      </a:solidFill>
                    </a:rPr>
                    <a:t>літосфер</a:t>
                  </a:r>
                  <a:r>
                    <a:rPr lang="ru-RU" b="1" dirty="0" err="1">
                      <a:solidFill>
                        <a:schemeClr val="tx1"/>
                      </a:solidFill>
                    </a:rPr>
                    <a:t>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.</a:t>
                  </a:r>
                </a:p>
                <a:p>
                  <a:pPr algn="ctr"/>
                  <a:r>
                    <a:rPr lang="ru-RU" dirty="0" err="1" smtClean="0">
                      <a:solidFill>
                        <a:schemeClr val="tx1"/>
                      </a:solidFill>
                    </a:rPr>
                    <a:t>Живі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істоти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зустрічаються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dirty="0">
                      <a:solidFill>
                        <a:schemeClr val="tx1"/>
                      </a:solidFill>
                    </a:rPr>
                    <a:t>у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ru-RU" b="1" dirty="0" err="1" smtClean="0">
                      <a:solidFill>
                        <a:schemeClr val="tx1"/>
                      </a:solidFill>
                    </a:rPr>
                    <a:t>літосфері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до </a:t>
                  </a:r>
                  <a:r>
                    <a:rPr lang="ru-RU" dirty="0" err="1" smtClean="0">
                      <a:solidFill>
                        <a:schemeClr val="tx1"/>
                      </a:solidFill>
                    </a:rPr>
                    <a:t>глибини</a:t>
                  </a:r>
                  <a:r>
                    <a:rPr lang="ru-RU" dirty="0" smtClean="0">
                      <a:solidFill>
                        <a:schemeClr val="tx1"/>
                      </a:solidFill>
                    </a:rPr>
                    <a:t> 30 км</a:t>
                  </a:r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Умножение 74"/>
                <p:cNvSpPr/>
                <p:nvPr/>
              </p:nvSpPr>
              <p:spPr>
                <a:xfrm>
                  <a:off x="4427984" y="808225"/>
                  <a:ext cx="252028" cy="288032"/>
                </a:xfrm>
                <a:prstGeom prst="mathMultiply">
                  <a:avLst/>
                </a:prstGeom>
                <a:solidFill>
                  <a:srgbClr val="FF0000"/>
                </a:solidFill>
                <a:ln w="38100">
                  <a:solidFill>
                    <a:schemeClr val="bg1"/>
                  </a:solidFill>
                </a:ln>
                <a:effectLst>
                  <a:outerShdw blurRad="101600" dist="38100" dir="5400000" sx="115000" sy="115000" algn="t" rotWithShape="0">
                    <a:schemeClr val="tx1"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/>
                    <a:t> </a:t>
                  </a:r>
                  <a:endParaRPr lang="ru-RU" dirty="0"/>
                </a:p>
              </p:txBody>
            </p:sp>
          </p:grpSp>
        </p:grpSp>
        <p:sp>
          <p:nvSpPr>
            <p:cNvPr id="87" name="TextBox 86"/>
            <p:cNvSpPr txBox="1"/>
            <p:nvPr/>
          </p:nvSpPr>
          <p:spPr>
            <a:xfrm>
              <a:off x="1655676" y="2245432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1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103948" y="2461456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2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228184" y="985292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3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4905</TotalTime>
  <Words>1111</Words>
  <Application>Microsoft Office PowerPoint</Application>
  <PresentationFormat>Экран (16:10)</PresentationFormat>
  <Paragraphs>180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 Polyackowa</dc:creator>
  <cp:lastModifiedBy>Admin</cp:lastModifiedBy>
  <cp:revision>182</cp:revision>
  <dcterms:created xsi:type="dcterms:W3CDTF">2012-12-15T12:36:01Z</dcterms:created>
  <dcterms:modified xsi:type="dcterms:W3CDTF">2021-02-24T19:36:15Z</dcterms:modified>
</cp:coreProperties>
</file>