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CA9B-790D-45AC-A1EE-24CAC11EA3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A487D-25BC-4AB5-8361-88527A9B9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04644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Будова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левих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грибів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пеніцилі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420888"/>
            <a:ext cx="3878194" cy="3053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лупа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5652120" y="2564904"/>
            <a:ext cx="3214464" cy="416419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5608712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Monotype Corsiva" pitchFamily="66" charset="0"/>
              </a:rPr>
              <a:t>Лабораторне дослідження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5013176"/>
            <a:ext cx="3384376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Біологія: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для 6 кл.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./ І.Ю.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Костіков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ін. – К.: Освіта, 2014.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Гамуля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Вид.група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“Основа”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Розенштейн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М. Самостоятельные работы учащихся по биологии: Растения: Пособие для учителя. – М.: Просвещение, 1988.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Сухомлин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М.М.,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Джаган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В.В. Гриби України: Атлас-довідник. /К.: КМ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Publishinq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2013.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Мета дослідження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Розглянути будову цвілевих грибів на прикладі мукора, визначити її особливості в зв’язку із способом життя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Проблема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4509120"/>
            <a:ext cx="8229600" cy="1036711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прикладах і окремих представниках ознайомитися з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розмаїтністю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грибів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6381328"/>
            <a:ext cx="9036496" cy="360040"/>
            <a:chOff x="0" y="6381328"/>
            <a:chExt cx="9036496" cy="36004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0" y="6381328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080120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Мукор на харчових продуктах (хліб), лупа, чашка Петрі,  мікроскоп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516960"/>
            <a:ext cx="9036496" cy="224408"/>
            <a:chOff x="0" y="6516960"/>
            <a:chExt cx="9036496" cy="2244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 rot="16200000" flipV="1">
            <a:off x="-2894384" y="3631704"/>
            <a:ext cx="6228184" cy="224408"/>
            <a:chOff x="0" y="6516960"/>
            <a:chExt cx="9036496" cy="22440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Обладнання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Вказівки до виконання роботи</a:t>
            </a:r>
            <a:endParaRPr lang="ru-RU" dirty="0">
              <a:latin typeface="Monotype Corsiva" pitchFamily="66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516960"/>
            <a:ext cx="9036496" cy="224408"/>
            <a:chOff x="0" y="6516960"/>
            <a:chExt cx="9036496" cy="2244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6200000" flipV="1">
            <a:off x="-2894384" y="3631704"/>
            <a:ext cx="6228184" cy="224408"/>
            <a:chOff x="0" y="6516960"/>
            <a:chExt cx="9036496" cy="2244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Вислухай пояснення вчителя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Повтори правила безпеки при роботі з лабораторним обладнанням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Незрозумілі пункти завдань негайно з’ясуй з учителем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Малювати об’єкти обов’язково. Малюнок розташуй з лівого боку, а підписи – на правому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Зроби чіткі та стислі висновки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Після завершення роботи наведи лад на робочому місці</a:t>
            </a:r>
          </a:p>
          <a:p>
            <a:pPr>
              <a:buClr>
                <a:srgbClr val="C00000"/>
              </a:buClr>
              <a:buFont typeface="Wingdings" pitchFamily="2" charset="2"/>
              <a:buChar char="G"/>
            </a:pPr>
            <a:endParaRPr lang="ru-RU" sz="24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1628800"/>
            <a:ext cx="2962672" cy="3384376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Розглянь неозброєним оком та за допомогою лупи мукор на хлібі. Знайди нитки цвілі та голівки зі спорами.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516960"/>
            <a:ext cx="9036496" cy="224408"/>
            <a:chOff x="0" y="6516960"/>
            <a:chExt cx="9036496" cy="2244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6200000" flipV="1">
            <a:off x="-2894384" y="3631704"/>
            <a:ext cx="6228184" cy="224408"/>
            <a:chOff x="0" y="6516960"/>
            <a:chExt cx="9036496" cy="2244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" name="Рисунок 9" descr="a99a0644c9f05964b1744224141c826e.jpg"/>
          <p:cNvPicPr>
            <a:picLocks noChangeAspect="1"/>
          </p:cNvPicPr>
          <p:nvPr/>
        </p:nvPicPr>
        <p:blipFill>
          <a:blip r:embed="rId2" cstate="print">
            <a:lum bright="20000" contrast="-10000"/>
          </a:blip>
          <a:srcRect l="5901" t="8167" r="6951" b="9661"/>
          <a:stretch>
            <a:fillRect/>
          </a:stretch>
        </p:blipFill>
        <p:spPr>
          <a:xfrm>
            <a:off x="467543" y="1628800"/>
            <a:ext cx="5215997" cy="3456384"/>
          </a:xfrm>
          <a:prstGeom prst="rect">
            <a:avLst/>
          </a:prstGeom>
        </p:spPr>
      </p:pic>
      <p:pic>
        <p:nvPicPr>
          <p:cNvPr id="11" name="Рисунок 10" descr="Mouldy_br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132856"/>
            <a:ext cx="3443875" cy="2582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60232" y="980728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Завдання №1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7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1412776"/>
            <a:ext cx="3888432" cy="4896544"/>
          </a:xfrm>
          <a:ln w="190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Приготуй мікропрепарат мукора: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сухе предметне скло поклади часточку цвілі (грибницю);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накриваючи накривним скельцем, розглянь мікропрепарат при малому збільшенні;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Знайди пучки гіф, спорангії (голівки чорного кольору зі спорами)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0" y="629816"/>
            <a:ext cx="9036496" cy="6228184"/>
            <a:chOff x="0" y="629816"/>
            <a:chExt cx="9036496" cy="622818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0" y="6516960"/>
              <a:ext cx="9036496" cy="224408"/>
              <a:chOff x="0" y="6516960"/>
              <a:chExt cx="9036496" cy="22440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 rot="16200000" flipV="1">
              <a:off x="-2894384" y="3631704"/>
              <a:ext cx="6228184" cy="224408"/>
              <a:chOff x="0" y="6516960"/>
              <a:chExt cx="9036496" cy="22440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6660232" y="980728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Завдання №2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  <p:pic>
        <p:nvPicPr>
          <p:cNvPr id="11" name="Рисунок 10" descr="a99a0644c9f05964b1744224141c826e.jpg"/>
          <p:cNvPicPr>
            <a:picLocks noChangeAspect="1"/>
          </p:cNvPicPr>
          <p:nvPr/>
        </p:nvPicPr>
        <p:blipFill>
          <a:blip r:embed="rId2" cstate="print">
            <a:lum bright="20000" contrast="-10000"/>
          </a:blip>
          <a:srcRect l="5901" t="8167" r="6951" b="9661"/>
          <a:stretch>
            <a:fillRect/>
          </a:stretch>
        </p:blipFill>
        <p:spPr>
          <a:xfrm>
            <a:off x="323529" y="1772816"/>
            <a:ext cx="4608511" cy="3744416"/>
          </a:xfrm>
          <a:prstGeom prst="rect">
            <a:avLst/>
          </a:prstGeom>
        </p:spPr>
      </p:pic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76551"/>
            <a:ext cx="2867839" cy="2880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Зроби схематичний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малюнок мукора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підпиши його частини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516960"/>
            <a:ext cx="9036496" cy="224408"/>
            <a:chOff x="0" y="6516960"/>
            <a:chExt cx="9036496" cy="2244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6200000" flipV="1">
            <a:off x="-2894384" y="3631704"/>
            <a:ext cx="6228184" cy="224408"/>
            <a:chOff x="0" y="6516960"/>
            <a:chExt cx="9036496" cy="2244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597352"/>
              <a:ext cx="9036496" cy="14401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flipV="1">
              <a:off x="0" y="6516960"/>
              <a:ext cx="7164288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660232" y="980728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Завдання №3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  <p:pic>
        <p:nvPicPr>
          <p:cNvPr id="12" name="Рисунок 11" descr="img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348880"/>
            <a:ext cx="5771057" cy="353928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Користуючись підручником та довідковою літературою порівняй два види пліснявих грибів. 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29816"/>
            <a:ext cx="9036496" cy="6228184"/>
            <a:chOff x="0" y="629816"/>
            <a:chExt cx="9036496" cy="6228184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0" y="6516960"/>
              <a:ext cx="9036496" cy="224408"/>
              <a:chOff x="0" y="6516960"/>
              <a:chExt cx="9036496" cy="22440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 rot="16200000" flipV="1">
              <a:off x="-2894384" y="3631704"/>
              <a:ext cx="6228184" cy="224408"/>
              <a:chOff x="0" y="6516960"/>
              <a:chExt cx="9036496" cy="22440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6660232" y="980728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Поміркуй 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  <p:pic>
        <p:nvPicPr>
          <p:cNvPr id="12" name="Рисунок 11" descr="6Hh4dh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6025173" cy="296606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563888" y="5579948"/>
            <a:ext cx="886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Мукор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5589240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Пеніцил</a:t>
            </a:r>
            <a:r>
              <a:rPr lang="uk-UA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Дай відповідь на питання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Чому мукор називають білою цвіллю?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Яку будову має мукор?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Обери умови зберігання продуктів від цвілі: наявність вологи; наявність сонячного світла; відсутність вологи; відсутність сонячного світла; температура нижче 0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С; температура вище10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29816"/>
            <a:ext cx="9036496" cy="6228184"/>
            <a:chOff x="0" y="629816"/>
            <a:chExt cx="9036496" cy="6228184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0" y="6516960"/>
              <a:ext cx="9036496" cy="224408"/>
              <a:chOff x="0" y="6516960"/>
              <a:chExt cx="9036496" cy="22440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 rot="16200000" flipV="1">
              <a:off x="-2894384" y="3631704"/>
              <a:ext cx="6228184" cy="224408"/>
              <a:chOff x="0" y="6516960"/>
              <a:chExt cx="9036496" cy="22440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0" y="6597352"/>
                <a:ext cx="903649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6516960"/>
                <a:ext cx="7164288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6660232" y="980728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Зроби висновки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4581128"/>
            <a:ext cx="3079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Поміркуй  (для </a:t>
            </a:r>
            <a:r>
              <a:rPr lang="uk-UA" sz="2000" b="1" dirty="0" err="1" smtClean="0">
                <a:latin typeface="Monotype Corsiva" pitchFamily="66" charset="0"/>
                <a:ea typeface="Batang" pitchFamily="18" charset="-127"/>
              </a:rPr>
              <a:t>олімпіадників</a:t>
            </a:r>
            <a:r>
              <a:rPr lang="uk-UA" sz="2000" b="1" dirty="0" smtClean="0">
                <a:latin typeface="Monotype Corsiva" pitchFamily="66" charset="0"/>
                <a:ea typeface="Batang" pitchFamily="18" charset="-127"/>
              </a:rPr>
              <a:t>)</a:t>
            </a:r>
            <a:endParaRPr lang="ru-RU" sz="2000" b="1" dirty="0">
              <a:latin typeface="Monotype Corsiva" pitchFamily="66" charset="0"/>
              <a:ea typeface="Batang" pitchFamily="18" charset="-127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67544" y="5085184"/>
            <a:ext cx="8229600" cy="100811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чому проявляється подібність та чим відрізняються між собою цвілеві та шапинкові гриби?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/>
      <p:bldP spid="12" grpId="0"/>
      <p:bldP spid="13" grpId="0" uiExpan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392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Будова  цвілевих грибів</vt:lpstr>
      <vt:lpstr>Мета дослідження</vt:lpstr>
      <vt:lpstr>Слайд 3</vt:lpstr>
      <vt:lpstr>Вказівки до виконання роботи</vt:lpstr>
      <vt:lpstr>Хід роботи </vt:lpstr>
      <vt:lpstr>Хід роботи </vt:lpstr>
      <vt:lpstr>Хід роботи </vt:lpstr>
      <vt:lpstr>Хід роботи </vt:lpstr>
      <vt:lpstr>Хід роботи 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 цвілевих грибів</dc:title>
  <dc:creator>Ярослав</dc:creator>
  <cp:lastModifiedBy>Ярослав</cp:lastModifiedBy>
  <cp:revision>19</cp:revision>
  <dcterms:created xsi:type="dcterms:W3CDTF">2015-01-06T11:16:32Z</dcterms:created>
  <dcterms:modified xsi:type="dcterms:W3CDTF">2015-02-02T06:08:08Z</dcterms:modified>
</cp:coreProperties>
</file>