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8" r:id="rId4"/>
    <p:sldId id="260" r:id="rId5"/>
    <p:sldId id="256" r:id="rId6"/>
    <p:sldId id="262" r:id="rId7"/>
    <p:sldId id="265" r:id="rId8"/>
    <p:sldId id="267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FF66"/>
    <a:srgbClr val="000000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61567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935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828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787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136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21824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29682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72821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93736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35646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54087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51520" y="188640"/>
            <a:ext cx="8640960" cy="6552728"/>
          </a:xfrm>
          <a:prstGeom prst="round2DiagRect">
            <a:avLst/>
          </a:prstGeom>
          <a:gradFill flip="none" rotWithShape="1">
            <a:gsLst>
              <a:gs pos="0">
                <a:srgbClr val="FBEAC7">
                  <a:lumMod val="91000"/>
                  <a:lumOff val="9000"/>
                  <a:alpha val="71000"/>
                </a:srgbClr>
              </a:gs>
              <a:gs pos="27000">
                <a:srgbClr val="FEE7F2"/>
              </a:gs>
              <a:gs pos="36000">
                <a:srgbClr val="FAC77D"/>
              </a:gs>
              <a:gs pos="63000">
                <a:srgbClr val="FBA97D"/>
              </a:gs>
              <a:gs pos="77000">
                <a:srgbClr val="FBD49C"/>
              </a:gs>
              <a:gs pos="49000">
                <a:srgbClr val="FBB57D">
                  <a:lumMod val="35000"/>
                  <a:lumOff val="65000"/>
                  <a:alpha val="65000"/>
                </a:srgbClr>
              </a:gs>
              <a:gs pos="100000">
                <a:schemeClr val="bg2"/>
              </a:gs>
            </a:gsLst>
            <a:lin ang="2700000" scaled="1"/>
            <a:tileRect/>
          </a:gradFill>
          <a:ln w="1016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6" y="-48962"/>
            <a:ext cx="3507494" cy="2273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294" y="5263749"/>
            <a:ext cx="1509057" cy="1477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66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785926"/>
            <a:ext cx="4857784" cy="388937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		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</a:rPr>
              <a:t>Генрік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>І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</a:rPr>
              <a:t>бсен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норвезький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поет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драматург,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фундатор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соціально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психологічного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напряму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світовій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драматургії</a:t>
            </a:r>
            <a:endParaRPr lang="ru-RU" sz="2800" b="1" dirty="0"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643570" y="5643578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ВОЛОДЯ\Рабочий стол\ЛЕНА17\ляльковий дым\ibse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928670"/>
            <a:ext cx="3711928" cy="43577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5008" y="5143512"/>
            <a:ext cx="2714612" cy="1285875"/>
          </a:xfrm>
        </p:spPr>
        <p:txBody>
          <a:bodyPr>
            <a:normAutofit/>
          </a:bodyPr>
          <a:lstStyle/>
          <a:p>
            <a:pPr marL="41148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Шієн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pic>
        <p:nvPicPr>
          <p:cNvPr id="9218" name="Picture 2" descr="C:\Documents and Settings\ВОЛОДЯ\Рабочий стол\220px-Festiviteten_-_Ski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736"/>
            <a:ext cx="2794000" cy="3708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28586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 	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Помер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1906 року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виснажливої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хвороби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З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1986 року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вручається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національна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Премія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внесок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драматургію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2008 року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Міжнародна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премія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5" y="1357298"/>
            <a:ext cx="5072098" cy="50434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1828 року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норвезькому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містечку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Шієні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купецької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аристократії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учнем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аптекаря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займався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журналістикою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писав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сатиричні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вірші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929322" y="5857892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ВОЛОДЯ\Рабочий стол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500174"/>
            <a:ext cx="3065178" cy="42542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7" y="1214422"/>
            <a:ext cx="4929221" cy="535785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університеті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медицину,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навчанню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завадило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захоплення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театром.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створеній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ним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бунтарській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Катіліна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ідилії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Богатирський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курган»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драматурга,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режисера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керівника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Норвезького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національного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театру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ВОЛОДЯ\Рабочий стол\800px-Ibsen_sculpture_Nationaltheatret.jpg"/>
          <p:cNvPicPr>
            <a:picLocks noChangeAspect="1" noChangeArrowheads="1"/>
          </p:cNvPicPr>
          <p:nvPr/>
        </p:nvPicPr>
        <p:blipFill>
          <a:blip r:embed="rId2"/>
          <a:srcRect l="22146" t="8634" r="15059" b="10627"/>
          <a:stretch>
            <a:fillRect/>
          </a:stretch>
        </p:blipFill>
        <p:spPr bwMode="auto">
          <a:xfrm>
            <a:off x="5715008" y="500042"/>
            <a:ext cx="2551961" cy="4375621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214942" y="4786322"/>
            <a:ext cx="35004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Генріку</a:t>
            </a:r>
          </a:p>
          <a:p>
            <a:pPr algn="ctr" eaLnBrk="0" hangingPunct="0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Ібсену при вході до Норвезького театру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14481" y="5572140"/>
            <a:ext cx="5857916" cy="1071567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Норвезький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театру,                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ВОЛОДЯ\Рабочий стол\1024px-Nationaltheatret_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858049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285860"/>
            <a:ext cx="3500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одружився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Сюзанною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Торесен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яка стала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вірним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другом на все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У них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Родина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жила то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Німеччині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ВОЛОДЯ\Рабочий стол\img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642918"/>
            <a:ext cx="3552825" cy="5029200"/>
          </a:xfrm>
          <a:prstGeom prst="rect">
            <a:avLst/>
          </a:prstGeom>
          <a:noFill/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14876" y="5786454"/>
            <a:ext cx="30193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Сюзанна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Торесен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209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1" y="1600200"/>
            <a:ext cx="4786345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написав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сатиричну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поему, яка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стала великою драматичною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поемою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Бранд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(1866)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герой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цілісна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зупиняється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жертвами для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здійснення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ідеалу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ВОЛОДЯ\Рабочий стол\6670-genrik-ibsen-br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071546"/>
            <a:ext cx="2809878" cy="44958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500174"/>
            <a:ext cx="5072098" cy="4071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тема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п’єс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Стовпи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(1877),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(1879),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Привиди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(1881), «Ворог народу» (1882)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невідповідність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показним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блиском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фальшивою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внутрішньою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суттю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ВОЛОДЯ\Рабочий стол\Ibsen-11rgf7c_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071546"/>
            <a:ext cx="3000396" cy="46881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571612"/>
            <a:ext cx="4857784" cy="4214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1891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Ібсен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повернувся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Останньою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драмою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26 стала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п’єса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«Коли ми,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мертві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прокидаємося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(1899)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піддав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нещадному суду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шлях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 descr="C:\Documents and Settings\ВОЛОДЯ\Рабочий стол\pic_ma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736"/>
            <a:ext cx="3429016" cy="4034136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715008" y="5643578"/>
            <a:ext cx="2195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000232" y="642918"/>
            <a:ext cx="5643602" cy="6508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періоди творчості Ібсена</a:t>
            </a:r>
          </a:p>
          <a:p>
            <a:endParaRPr lang="uk-UA" dirty="0" smtClean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42910" y="1928802"/>
            <a:ext cx="2357454" cy="2286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Перший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(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1848-1864)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національно-романтичний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4572008"/>
            <a:ext cx="2357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Осмислення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ідеали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(«Дика качка»)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6643702" y="1357298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57686" y="1428736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2285984" y="1428736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357554" y="2071678"/>
            <a:ext cx="2357454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Другий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(1865- 1884)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реалістичний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6072198" y="2000240"/>
            <a:ext cx="2357454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(1885-1900)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символічний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7158" y="4572008"/>
            <a:ext cx="27860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Боротьба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Норвегії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незалежність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Іванова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4572008"/>
            <a:ext cx="3071834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Брехлива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подвійна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мораль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1643042" y="4286256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358082" y="435769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4429124" y="435769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  <a:headEnd/>
          <a:tailEnd/>
        </a:ln>
      </a:spPr>
      <a:bodyPr wrap="square">
        <a:spAutoFit/>
      </a:bodyPr>
      <a:lstStyle>
        <a:defPPr algn="ctr">
          <a:lnSpc>
            <a:spcPct val="150000"/>
          </a:lnSpc>
          <a:defRPr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70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33</cp:revision>
  <dcterms:created xsi:type="dcterms:W3CDTF">2013-12-06T17:43:28Z</dcterms:created>
  <dcterms:modified xsi:type="dcterms:W3CDTF">2017-01-05T11:17:58Z</dcterms:modified>
</cp:coreProperties>
</file>