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9" r:id="rId3"/>
    <p:sldId id="261" r:id="rId4"/>
    <p:sldId id="258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99"/>
    <a:srgbClr val="CC66FF"/>
    <a:srgbClr val="006600"/>
    <a:srgbClr val="003300"/>
    <a:srgbClr val="CC99FF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20308-1EF4-49A4-B317-7E3ECB68A908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03451-4046-4A2E-BFFF-C5429E1FF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03451-4046-4A2E-BFFF-C5429E1FF61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03451-4046-4A2E-BFFF-C5429E1FF61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64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04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972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0B1-9114-415E-9EC0-EDD890C6A420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48D-4BE2-4E8A-BE7B-6A693F4B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7873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11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508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3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19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5009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619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722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476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tile tx="0" ty="0" sx="59000" sy="7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51520" y="260648"/>
            <a:ext cx="8640960" cy="6336704"/>
          </a:xfrm>
          <a:prstGeom prst="round2DiagRect">
            <a:avLst/>
          </a:prstGeom>
          <a:solidFill>
            <a:srgbClr val="CC99FF">
              <a:alpha val="91000"/>
            </a:srgbClr>
          </a:solidFill>
          <a:ln w="1270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71BE-99DE-4481-A853-46EC9CA4A277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026" name="Picture 2" descr="D:\Natalia\ЖОНКИНА ПИСАНИНА\для тренажеров\0_8983c_61d46578_M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87029" y="5157192"/>
            <a:ext cx="154434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Natalia\ЖОНКИНА ПИСАНИНА\картинки\КАРТИНКИ png\0_3a9fc_af65d04f_L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136" y="-16988"/>
            <a:ext cx="3396398" cy="22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54FF-ED69-474B-A362-719E108EED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91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728" y="1928802"/>
            <a:ext cx="6357982" cy="335758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світогляду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Бернарда Шоу. 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Специфіка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втілення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міфу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п’єсі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31857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714356"/>
            <a:ext cx="4500594" cy="1000132"/>
          </a:xfrm>
          <a:solidFill>
            <a:srgbClr val="FFFF99"/>
          </a:solidFill>
          <a:effectLst>
            <a:softEdge rad="6350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Найкращі твори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571604" y="2000240"/>
            <a:ext cx="5929354" cy="400052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28836"/>
            <a:ext cx="5143520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«Свята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Іоанна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розбиваються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серця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 «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Візочок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яблуками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ВОЛОДЯ\Рабочий стол\шоу\10087553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428736"/>
            <a:ext cx="3190874" cy="319087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1785926"/>
            <a:ext cx="49292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Драматург,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жанри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трагікомедії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реалістичної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історичної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трагедії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заглибився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морального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удосконалення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істини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3554" name="Picture 2" descr="C:\Documents and Settings\ВОЛОДЯ\Рабочий стол\шоу\Shaw-19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584873" cy="49292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1285860"/>
            <a:ext cx="4929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	У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1925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Нобелівську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премію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відзначену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ідеалізмом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гуманізмом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сатиру, яка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поєднується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винятковою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поетичною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красою». У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1939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удостоєний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премії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«Оскар»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сценарій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фільму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4578" name="Picture 2" descr="C:\Documents and Settings\ВОЛОДЯ\Рабочий стол\шоу\Dd-0GTtPCdp8F7-zB_m-4A-arti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00034" y="1071546"/>
            <a:ext cx="3585553" cy="48926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5072074"/>
            <a:ext cx="7072362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Будинок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Англії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де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1906 по 1950 роки жив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5602" name="Picture 2" descr="C:\Documents and Settings\ВОЛОДЯ\Рабочий стол\GEORGE-BERNARD-SHAW-HERTFORDSHIRE-İNGİLT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6995858" cy="49320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1285860"/>
            <a:ext cx="43577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Шоу писав до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глибокої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старості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Останні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Мільярди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Байанта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Вигадані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байки»,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написав в 1948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1950 р.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 94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листопада 1950 року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знаменитий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драматург помер</a:t>
            </a: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715016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6626" name="Picture 2" descr="C:\Documents and Settings\ВОЛОДЯ\Рабочий стол\шоу\0_98e4f_434c725c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4143372" cy="517416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5929354" cy="1214446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Поєднайте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ключові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драматурга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афоризмами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428596" y="2071678"/>
            <a:ext cx="8286808" cy="4429156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«Нобелівська премія - рятівне коло, яке кидають плавцю, коли він благополучно вибирається на берег»</a:t>
            </a:r>
          </a:p>
          <a:p>
            <a:pPr>
              <a:lnSpc>
                <a:spcPct val="150000"/>
              </a:lnSpc>
            </a:pPr>
            <a:endParaRPr lang="ru-RU" sz="8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«Те, що я зараз вільний художник, зовсім не значить, що я ніколи не намагався заробити на життя чесною працею»</a:t>
            </a:r>
          </a:p>
          <a:p>
            <a:pPr>
              <a:lnSpc>
                <a:spcPct val="150000"/>
              </a:lnSpc>
            </a:pPr>
            <a:endParaRPr lang="ru-RU" sz="8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«Репутацію мені створила моя наполеглива боротьба, яка мала на меті змусити публіку переглянути власну мораль»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6715172" cy="1214446"/>
          </a:xfrm>
          <a:solidFill>
            <a:srgbClr val="FFFF99"/>
          </a:solidFill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інформаційного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гроно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«Бернард Шоу -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митець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3143240" y="3000372"/>
            <a:ext cx="2643206" cy="2286016"/>
          </a:xfrm>
          <a:prstGeom prst="star6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2643182"/>
            <a:ext cx="2000264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Фабіанець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4429132"/>
            <a:ext cx="2000264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Режисер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5500702"/>
            <a:ext cx="3500462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Творець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«драми ідей»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72198" y="4429132"/>
            <a:ext cx="2000264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Драматург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00760" y="2714620"/>
            <a:ext cx="2000264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Критик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00430" y="2071678"/>
            <a:ext cx="2000264" cy="7858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Публіцист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857232"/>
            <a:ext cx="52864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       Сюжет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п'єси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1912 року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пародійною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стилізацією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міфу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про скульптора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створив статую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Галатеї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Вражений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красою,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ублагав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Афродіту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вдихнути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 Галатею живу душу. Статуя ожила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стала дружиною скульптора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Documents and Settings\ВОЛОДЯ\Рабочий стол\шоу\1029571-i_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3362325" cy="52959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5786454"/>
            <a:ext cx="350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Пігмаліон і Галатея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1643050"/>
            <a:ext cx="5000660" cy="4041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міфу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парадоксально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змінені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п'єсі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Пігмаліон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ролі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Галатеї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постала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неосвічена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дівчина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Еліза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Дуллітл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торгувала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квітами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а роль скульптора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грав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професор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фонетики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Генрі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Хіггінс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Documents and Settings\ВОЛОДЯ\Рабочий стол\шоу\dc953740a3f7cc4034f0a78c72b7c3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2991049" cy="480063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6715172" cy="857256"/>
          </a:xfrm>
          <a:solidFill>
            <a:srgbClr val="FFFF99"/>
          </a:solidFill>
          <a:ln w="57150">
            <a:solidFill>
              <a:srgbClr val="C00000"/>
            </a:solidFill>
          </a:ln>
          <a:effectLst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Новаторство Б. Шоу в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царині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театру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28794" y="2571744"/>
            <a:ext cx="5286444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Повне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змішування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трагедії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5852" y="4357694"/>
            <a:ext cx="6715172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Критика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міщанської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ідеалістичної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моралі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43042" y="1714488"/>
            <a:ext cx="6205582" cy="633418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еатр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свідомості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людей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7224" y="3429000"/>
            <a:ext cx="7286676" cy="642942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арадокс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основний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постановки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5918" y="5143512"/>
            <a:ext cx="5572164" cy="1214446"/>
          </a:xfrm>
          <a:prstGeom prst="roundRect">
            <a:avLst>
              <a:gd name="adj" fmla="val 1036"/>
            </a:avLst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Нетрадиційна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структура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п’єси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зав’язка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дискусія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85728"/>
            <a:ext cx="3143272" cy="796908"/>
          </a:xfrm>
          <a:solidFill>
            <a:srgbClr val="FFFF99"/>
          </a:solidFill>
          <a:ln w="57150">
            <a:noFill/>
          </a:ln>
          <a:effectLst>
            <a:softEdge rad="63500"/>
          </a:effectLst>
        </p:spPr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535785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ознайомити учнів із життєвим і творчим шляхом  письменника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розкрити специфіку втілення античного міфу в п’єсі «Пігмаліон»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допомогти учням засвоїти ідейно-художній зміст, сюжет драматичного твору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розвивати навички виразного читання за особами, переказу драматичних творів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 повагу до людської гідності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500042"/>
            <a:ext cx="5500726" cy="1071570"/>
          </a:xfrm>
          <a:solidFill>
            <a:srgbClr val="FFFF99"/>
          </a:solidFill>
          <a:effectLst>
            <a:softEdge rad="127000"/>
          </a:effectLst>
        </p:spPr>
        <p:txBody>
          <a:bodyPr/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несколько документов 2"/>
          <p:cNvSpPr/>
          <p:nvPr/>
        </p:nvSpPr>
        <p:spPr>
          <a:xfrm>
            <a:off x="714348" y="1785926"/>
            <a:ext cx="7929618" cy="4500594"/>
          </a:xfrm>
          <a:prstGeom prst="flowChartMulti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C00000"/>
                </a:solidFill>
              </a:rPr>
              <a:t> 	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Парадокс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  своєрідна думка, судження, яке розходиться із загальноприйнятим, іноді суперечить здоровому глузду.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Парадокс викликає здивування, заперечення, спонукає замислитись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00034" y="1428736"/>
            <a:ext cx="8286808" cy="507209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рапеция 1"/>
          <p:cNvSpPr/>
          <p:nvPr/>
        </p:nvSpPr>
        <p:spPr>
          <a:xfrm>
            <a:off x="1285852" y="1428736"/>
            <a:ext cx="6929486" cy="1000132"/>
          </a:xfrm>
          <a:prstGeom prst="trapezoid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66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Персонажі п'єс Б.Шоу </a:t>
            </a:r>
            <a:endParaRPr lang="ru-RU" sz="4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71472" y="2357430"/>
            <a:ext cx="8143932" cy="1357322"/>
          </a:xfrm>
          <a:prstGeom prst="round2DiagRect">
            <a:avLst/>
          </a:prstGeom>
          <a:ln>
            <a:noFill/>
          </a:ln>
          <a:effectLst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Філістери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самовдоволені і обмежені люди з вузьким міщанським світоглядом і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ханжеською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поведінкою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28662" y="3857628"/>
            <a:ext cx="6715172" cy="785818"/>
          </a:xfrm>
          <a:prstGeom prst="round2DiagRect">
            <a:avLst/>
          </a:prstGeom>
          <a:ln>
            <a:noFill/>
          </a:ln>
          <a:effectLst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Ідеалісти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живуть фальшивими ідеалами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42910" y="4857760"/>
            <a:ext cx="7929618" cy="1428760"/>
          </a:xfrm>
          <a:prstGeom prst="round2DiagRect">
            <a:avLst/>
          </a:prstGeom>
          <a:ln>
            <a:noFill/>
          </a:ln>
          <a:effectLst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Реалісти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оригінально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мислять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добре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розуміють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хвороби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вади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прагнуть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кращим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14612" y="428604"/>
            <a:ext cx="5500726" cy="1071570"/>
          </a:xfrm>
          <a:prstGeom prst="rect">
            <a:avLst/>
          </a:prstGeom>
          <a:solidFill>
            <a:srgbClr val="FFFF99"/>
          </a:solidFill>
          <a:effectLst>
            <a:softEdge rad="127000"/>
          </a:effec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Словникова робота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6072230" cy="1071570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Літературний диктант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1714488"/>
            <a:ext cx="7286676" cy="45005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Джордж Бернард Шоу  - лауреат … премії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Для Бернарда Шоу взірцем була творчість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Третій цикл п'єс Бернарда Шоу мав назву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Другий цикл п'єс Бернарда Шоу мав назву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 походженням Джордж Бернард Шоу  був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 релігійними поглядами Бернард Шоу  був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1000108"/>
            <a:ext cx="7358114" cy="492922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Перший цикл п'єс Бернарда Шоу мав назву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 1884 році Шоу став членом … товариства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Б.Шоу вважається в Англії засновником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Чудову освіту Б.Шоу здобув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 основу сюжету твору Шоу «Пігмаліон» покладено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Рік створення п’єси «Пігмаліон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»… 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500042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Перевір себе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1857364"/>
            <a:ext cx="7286676" cy="414340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Нобелівської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Генріка Ібсена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«П'єси для пуритан»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«П'єси приємні»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Ірландець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Атеїст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«Неприємні п'єси»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Фабіанського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9.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«Нової драми»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Самотужки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Античний міф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1912 рік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85786" y="1714488"/>
            <a:ext cx="7715304" cy="4000528"/>
          </a:xfrm>
          <a:prstGeom prst="horizontalScroll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Бернард Шоу вважав, що цікавитися його біографією марно: адже у його житті «ніколи нічого не траплялося», «не відбувалося ніяких подій», вірніше, він «сам був подією».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 згодні ви з таким твердженням митця?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85786" y="1714488"/>
            <a:ext cx="7500990" cy="4000528"/>
          </a:xfrm>
          <a:prstGeom prst="horizontalScroll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Шекспір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для мене - одна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веж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Бастілії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вежа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мусить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упасти», - писав Бернард Шоу у 1897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Чим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пояснити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різко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критичне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Шоу до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англійського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класика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Шекспіра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Прокоментуйте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85786" y="1714488"/>
            <a:ext cx="7858180" cy="4000528"/>
          </a:xfrm>
          <a:prstGeom prst="horizontalScroll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стверджував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Англія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завоювала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Ірландію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залишалося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 «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Завоювати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Англію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на вашу думку,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драматургові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завоювати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Англію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457203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Рефлексія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14348" y="1857364"/>
            <a:ext cx="7643866" cy="3714776"/>
          </a:xfrm>
          <a:prstGeom prst="cloudCallou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Закінчіть думку: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Новаторство Б. Шоу полягає в тому…</a:t>
            </a:r>
            <a:endParaRPr lang="ru-RU" sz="36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5286412" cy="1000132"/>
          </a:xfrm>
          <a:solidFill>
            <a:srgbClr val="FFFF99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апля 4"/>
          <p:cNvSpPr/>
          <p:nvPr/>
        </p:nvSpPr>
        <p:spPr>
          <a:xfrm>
            <a:off x="500034" y="2285992"/>
            <a:ext cx="7858180" cy="3714776"/>
          </a:xfrm>
          <a:prstGeom prst="teardrop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Прочитати  п’єсу «Пігмаліон» Бернарда Шоу. 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Підготуватися до ідейно-художнього аналізу п’єси «Пігмаліон»</a:t>
            </a:r>
            <a:endParaRPr lang="ru-RU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072494" cy="142876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63500"/>
          </a:effectLst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uk-UA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Якою ви бачите людину, зображену на портреті? Спробуйте скласти його психологічний портрет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Documents and Settings\ВОЛОДЯ\Рабочий стол\шоу\575473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500042"/>
            <a:ext cx="4323571" cy="450059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357166"/>
            <a:ext cx="6472254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2000240"/>
            <a:ext cx="8001056" cy="350046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softEdge rad="127000"/>
          </a:effectLst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r>
              <a:rPr lang="uk-UA" sz="2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– прихильник парадоксу,  людина рідкісної працездатності і таланту, невичерпної енергії, англійський драматург, чия творчість стала важливою віхою на шляху</a:t>
            </a:r>
            <a:r>
              <a:rPr lang="uk-UA" sz="2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оновлення європейського театру, лауреат Нобелівської премії, митець, якого називали «творцем інтелектуального театру XX ст.»</a:t>
            </a:r>
            <a:endParaRPr lang="ru-RU" sz="26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ВОЛОДЯ\Рабочий стол\шоу\authors_12678847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382" y="1214422"/>
            <a:ext cx="3708842" cy="464347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86182" y="1857364"/>
            <a:ext cx="50006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Бернард Шоу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народився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1856 році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 Дубліні, столиці Ірландії. Батько Шоу, комерсант-невдаха, пиячив. Хлопчик здебільшого здобував освіту самотужки. Він багато читав, захопився музикою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0496" y="1571612"/>
            <a:ext cx="4786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років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Шоу влаштувався клерком у фірму, потім касиром.  У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років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виїхав до Лондона,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де жила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розлучення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батьком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 Лондоні Бернард Шоу писав дописи, статті та рецензії для різних журналів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0482" name="Picture 2" descr="C:\Documents and Settings\ВОЛОДЯ\Рабочий стол\шоу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714776" cy="494529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0496" y="1285860"/>
            <a:ext cx="4929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1884 році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Бернард Шоу став одним із засновників    </a:t>
            </a:r>
            <a:r>
              <a:rPr lang="uk-UA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соціал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- реформаторського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Фабіанського товариства</a:t>
            </a:r>
            <a:endParaRPr lang="uk-UA" sz="2400" b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	Перші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романи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Нерозумний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шлюб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Незлагідний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соціаліст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                    не принесли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успіху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1506" name="Picture 2" descr="C:\Documents and Settings\ВОЛОДЯ\Рабочий стол\шоу\3814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632680" cy="539856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785794"/>
            <a:ext cx="50720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книги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Квінтесенція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ібсенізму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започаткувала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пов'язаний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реформуванням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англійського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театру.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розробив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структуру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проблемну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п'єсу-симпозіум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грунтувалась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парадоскальному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способі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викладу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endParaRPr lang="ru-RU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643578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Бернард Шоу </a:t>
            </a:r>
            <a:endParaRPr lang="ru-RU" sz="2800" dirty="0"/>
          </a:p>
        </p:txBody>
      </p:sp>
      <p:pic>
        <p:nvPicPr>
          <p:cNvPr id="21507" name="Picture 3" descr="C:\Documents and Settings\ВОЛОДЯ\Рабочий стол\шоу\381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714356"/>
            <a:ext cx="3714776" cy="501674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26" y="3214686"/>
            <a:ext cx="5572164" cy="1200329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38100">
            <a:solidFill>
              <a:srgbClr val="002060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Зброя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Обранець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долі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Кандіда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Поживемо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побачимо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4786322"/>
            <a:ext cx="5643602" cy="1200329"/>
          </a:xfrm>
          <a:prstGeom prst="rect">
            <a:avLst/>
          </a:prstGeom>
          <a:gradFill>
            <a:gsLst>
              <a:gs pos="10000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диявола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Цезар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Клеопатра», 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Навернення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капітана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Брасбаунда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1714488"/>
            <a:ext cx="5572164" cy="120032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38100">
            <a:solidFill>
              <a:schemeClr val="accent5">
                <a:lumMod val="50000"/>
              </a:schemeClr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вдівця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Серцеїд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Професія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пані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Уоррен»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4348" y="1714488"/>
            <a:ext cx="1785950" cy="114300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П'єси неприємні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3286124"/>
            <a:ext cx="1928826" cy="107157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П'єси приємні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4786322"/>
            <a:ext cx="2143140" cy="107157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п'єси для пуритан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500298" y="2071678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500298" y="3571876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571736" y="5143512"/>
            <a:ext cx="428628" cy="428628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754</Words>
  <Application>Microsoft Office PowerPoint</Application>
  <PresentationFormat>Экран (4:3)</PresentationFormat>
  <Paragraphs>108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Мета </vt:lpstr>
      <vt:lpstr>Якою ви бачите людину, зображену на портреті? Спробуйте скласти його психологічний портрет</vt:lpstr>
      <vt:lpstr>Слово вчителя</vt:lpstr>
      <vt:lpstr>Слайд 5</vt:lpstr>
      <vt:lpstr>Слайд 6</vt:lpstr>
      <vt:lpstr>Слайд 7</vt:lpstr>
      <vt:lpstr>Слайд 8</vt:lpstr>
      <vt:lpstr>Слайд 9</vt:lpstr>
      <vt:lpstr>Найкращі твори</vt:lpstr>
      <vt:lpstr>Слайд 11</vt:lpstr>
      <vt:lpstr>Слайд 12</vt:lpstr>
      <vt:lpstr>Слайд 13</vt:lpstr>
      <vt:lpstr>Слайд 14</vt:lpstr>
      <vt:lpstr> Поєднайте ключові події у житті драматурга із його афоризмами </vt:lpstr>
      <vt:lpstr> Складання інформаційного гроно «Бернард Шоу - митець і особистість»</vt:lpstr>
      <vt:lpstr>Слайд 17</vt:lpstr>
      <vt:lpstr>Слайд 18</vt:lpstr>
      <vt:lpstr>Новаторство Б. Шоу в царині театру</vt:lpstr>
      <vt:lpstr> Словникова робота</vt:lpstr>
      <vt:lpstr>Слайд 21</vt:lpstr>
      <vt:lpstr> Літературний диктант</vt:lpstr>
      <vt:lpstr>Слайд 23</vt:lpstr>
      <vt:lpstr> Перевір себе</vt:lpstr>
      <vt:lpstr> Прокоментуйте</vt:lpstr>
      <vt:lpstr> Прокоментуйте</vt:lpstr>
      <vt:lpstr> Прокоментуйте</vt:lpstr>
      <vt:lpstr> Рефлексія</vt:lpstr>
      <vt:lpstr> Домашнє завдання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ELIT</cp:lastModifiedBy>
  <cp:revision>51</cp:revision>
  <dcterms:created xsi:type="dcterms:W3CDTF">2013-12-09T16:57:54Z</dcterms:created>
  <dcterms:modified xsi:type="dcterms:W3CDTF">2017-01-05T11:04:30Z</dcterms:modified>
</cp:coreProperties>
</file>