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1" r:id="rId2"/>
    <p:sldId id="270" r:id="rId3"/>
    <p:sldId id="269" r:id="rId4"/>
    <p:sldId id="299" r:id="rId5"/>
    <p:sldId id="272" r:id="rId6"/>
    <p:sldId id="275" r:id="rId7"/>
    <p:sldId id="274" r:id="rId8"/>
    <p:sldId id="276" r:id="rId9"/>
    <p:sldId id="293" r:id="rId10"/>
    <p:sldId id="294" r:id="rId11"/>
    <p:sldId id="295" r:id="rId12"/>
    <p:sldId id="298" r:id="rId13"/>
    <p:sldId id="296" r:id="rId14"/>
    <p:sldId id="297" r:id="rId15"/>
    <p:sldId id="288" r:id="rId16"/>
    <p:sldId id="289" r:id="rId17"/>
    <p:sldId id="29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FFFF66"/>
    <a:srgbClr val="FFFFFF"/>
    <a:srgbClr val="000000"/>
    <a:srgbClr val="CC6600"/>
    <a:srgbClr val="4F81B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E36F47-DD3A-4B35-AAE6-394BA2D7CA66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3AA1B8-79DE-4E10-80E5-C028BA3406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A1B8-79DE-4E10-80E5-C028BA34060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A1B8-79DE-4E10-80E5-C028BA34060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A1B8-79DE-4E10-80E5-C028BA34060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A1B8-79DE-4E10-80E5-C028BA34060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A1B8-79DE-4E10-80E5-C028BA34060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A1B8-79DE-4E10-80E5-C028BA34060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615676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93504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782830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878732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136785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218240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296825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728211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937362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356463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540870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противолежащими углами 7"/>
          <p:cNvSpPr/>
          <p:nvPr userDrawn="1"/>
        </p:nvSpPr>
        <p:spPr>
          <a:xfrm>
            <a:off x="251520" y="188640"/>
            <a:ext cx="8640960" cy="6552728"/>
          </a:xfrm>
          <a:prstGeom prst="round2DiagRect">
            <a:avLst/>
          </a:prstGeom>
          <a:gradFill flip="none" rotWithShape="1">
            <a:gsLst>
              <a:gs pos="0">
                <a:srgbClr val="FBEAC7">
                  <a:lumMod val="91000"/>
                  <a:lumOff val="9000"/>
                  <a:alpha val="71000"/>
                </a:srgbClr>
              </a:gs>
              <a:gs pos="27000">
                <a:srgbClr val="FEE7F2"/>
              </a:gs>
              <a:gs pos="36000">
                <a:srgbClr val="FAC77D"/>
              </a:gs>
              <a:gs pos="63000">
                <a:srgbClr val="FBA97D"/>
              </a:gs>
              <a:gs pos="77000">
                <a:srgbClr val="FBD49C"/>
              </a:gs>
              <a:gs pos="49000">
                <a:srgbClr val="FBB57D">
                  <a:lumMod val="35000"/>
                  <a:lumOff val="65000"/>
                  <a:alpha val="65000"/>
                </a:srgbClr>
              </a:gs>
              <a:gs pos="100000">
                <a:schemeClr val="bg2"/>
              </a:gs>
            </a:gsLst>
            <a:lin ang="2700000" scaled="1"/>
            <a:tileRect/>
          </a:gradFill>
          <a:ln w="101600" cmpd="thinThick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pic>
        <p:nvPicPr>
          <p:cNvPr id="1027" name="Picture 3" descr="D:\Natalia\ЖОНКИНА ПИСАНИНА\картинки\КАРТИНКИ png\0_3a9fc_af65d04f_L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006" y="-48962"/>
            <a:ext cx="3507494" cy="2273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Natalia\ЖОНКИНА ПИСАНИНА\для тренажеров\0_8983c_61d46578_M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3294" y="5263749"/>
            <a:ext cx="1509057" cy="1477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8661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 bwMode="auto">
          <a:xfrm>
            <a:off x="714348" y="1785926"/>
            <a:ext cx="7643866" cy="3779758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драматичного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конфлікту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сценічної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дії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п’єсі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Ляльковий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дім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Образна система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C:\Documents and Settings\ВОЛОДЯ\Рабочий стол\малюнки\154691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3991712"/>
            <a:ext cx="1785918" cy="2866288"/>
          </a:xfrm>
          <a:prstGeom prst="rect">
            <a:avLst/>
          </a:prstGeom>
          <a:noFill/>
        </p:spPr>
      </p:pic>
      <p:pic>
        <p:nvPicPr>
          <p:cNvPr id="6" name="Picture 2" descr="C:\Documents and Settings\ВОЛОДЯ\Рабочий стол\малюнки\543b60d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00438"/>
            <a:ext cx="2011985" cy="321468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928802"/>
            <a:ext cx="6500858" cy="286232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на ваш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погляд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автор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подає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таку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деталь: «У кутку,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біля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піаніно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стоїть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обібрана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обтріпана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обгорілими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свічками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ялинка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— у той час, коли в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гарно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затишно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38917" name="Picture 5" descr="C:\Documents and Settings\ВОЛОДЯ\Рабочий стол\малюнки\80661901_1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2270143"/>
            <a:ext cx="3124206" cy="4587857"/>
          </a:xfrm>
          <a:prstGeom prst="rect">
            <a:avLst/>
          </a:prstGeom>
          <a:noFill/>
        </p:spPr>
      </p:pic>
      <p:pic>
        <p:nvPicPr>
          <p:cNvPr id="38914" name="Picture 2" descr="C:\Documents and Settings\ВОЛОДЯ\Рабочий стол\малюнки\piano_PNG1088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3976694"/>
            <a:ext cx="2881306" cy="288130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 bwMode="auto">
          <a:xfrm>
            <a:off x="4214810" y="1571612"/>
            <a:ext cx="3357586" cy="4277499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1">
                <a:lumMod val="60000"/>
                <a:lumOff val="40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Марнотратка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 яка  взяла 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таємно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кредит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майже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погасила борг .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задоволенням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купує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подарунки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дітям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чоловікові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1142976" y="1643050"/>
            <a:ext cx="3000396" cy="3680639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1">
                <a:lumMod val="60000"/>
                <a:lumOff val="40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Заробляє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гроші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сім'ї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Видає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дружині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гроші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витрати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контролює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витрати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ыноска со стрелкой вниз 3"/>
          <p:cNvSpPr/>
          <p:nvPr/>
        </p:nvSpPr>
        <p:spPr bwMode="auto">
          <a:xfrm>
            <a:off x="285720" y="428604"/>
            <a:ext cx="8215370" cy="1261917"/>
          </a:xfrm>
          <a:prstGeom prst="downArrowCallout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героїв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вам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симпатичний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C:\Documents and Settings\ВОЛОДЯ\Рабочий стол\малюнки\543b60d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33758"/>
            <a:ext cx="2143140" cy="3424242"/>
          </a:xfrm>
          <a:prstGeom prst="rect">
            <a:avLst/>
          </a:prstGeom>
          <a:noFill/>
        </p:spPr>
      </p:pic>
      <p:pic>
        <p:nvPicPr>
          <p:cNvPr id="37891" name="Picture 3" descr="C:\Documents and Settings\ВОЛОДЯ\Рабочий стол\малюнки\1546916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25562" y="2976557"/>
            <a:ext cx="2418438" cy="388144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 bwMode="auto">
          <a:xfrm>
            <a:off x="4786314" y="2928934"/>
            <a:ext cx="3000396" cy="641666"/>
          </a:xfrm>
          <a:prstGeom prst="roundRect">
            <a:avLst>
              <a:gd name="adj" fmla="val 27917"/>
            </a:avLst>
          </a:prstGeom>
          <a:blipFill>
            <a:blip r:embed="rId3"/>
            <a:tile tx="0" ty="0" sx="100000" sy="100000" flip="none" algn="tl"/>
          </a:blipFill>
          <a:ln>
            <a:solidFill>
              <a:schemeClr val="accent1">
                <a:lumMod val="60000"/>
                <a:lumOff val="40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Любить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дітей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1285852" y="2214554"/>
            <a:ext cx="3000396" cy="1940957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1">
                <a:lumMod val="60000"/>
                <a:lumOff val="40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відносинах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дітьми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виконує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свій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обов'язок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ыноска со стрелкой вниз 3"/>
          <p:cNvSpPr/>
          <p:nvPr/>
        </p:nvSpPr>
        <p:spPr bwMode="auto">
          <a:xfrm>
            <a:off x="428596" y="500042"/>
            <a:ext cx="8215370" cy="1261917"/>
          </a:xfrm>
          <a:prstGeom prst="downArrowCallout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героїв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вам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симпатичний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C:\Documents and Settings\ВОЛОДЯ\Рабочий стол\малюнки\543b60d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33758"/>
            <a:ext cx="2143140" cy="3424242"/>
          </a:xfrm>
          <a:prstGeom prst="rect">
            <a:avLst/>
          </a:prstGeom>
          <a:noFill/>
        </p:spPr>
      </p:pic>
      <p:pic>
        <p:nvPicPr>
          <p:cNvPr id="37891" name="Picture 3" descr="C:\Documents and Settings\ВОЛОДЯ\Рабочий стол\малюнки\1546916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25562" y="2976557"/>
            <a:ext cx="2418438" cy="388144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 bwMode="auto">
          <a:xfrm>
            <a:off x="5357818" y="1785926"/>
            <a:ext cx="2857520" cy="1940957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1">
                <a:lumMod val="60000"/>
                <a:lumOff val="40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Любить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чоловіка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пішла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заради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нього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підробку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1357290" y="1714488"/>
            <a:ext cx="3857652" cy="3779758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1">
                <a:lumMod val="60000"/>
                <a:lumOff val="40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Вважає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дружину не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пристосованою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«лялькою»,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красивою,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пишається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нею перед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знайомими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ыноска со стрелкой вниз 3"/>
          <p:cNvSpPr/>
          <p:nvPr/>
        </p:nvSpPr>
        <p:spPr bwMode="auto">
          <a:xfrm>
            <a:off x="285720" y="428604"/>
            <a:ext cx="8215370" cy="1261917"/>
          </a:xfrm>
          <a:prstGeom prst="downArrowCallout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героїв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вам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симпатичний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C:\Documents and Settings\ВОЛОДЯ\Рабочий стол\малюнки\543b60d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43314"/>
            <a:ext cx="2011985" cy="3214686"/>
          </a:xfrm>
          <a:prstGeom prst="rect">
            <a:avLst/>
          </a:prstGeom>
          <a:noFill/>
        </p:spPr>
      </p:pic>
      <p:pic>
        <p:nvPicPr>
          <p:cNvPr id="37891" name="Picture 3" descr="C:\Documents and Settings\ВОЛОДЯ\Рабочий стол\малюнки\1546916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51980" y="3500438"/>
            <a:ext cx="2092020" cy="33575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 bwMode="auto">
          <a:xfrm>
            <a:off x="4572000" y="1785926"/>
            <a:ext cx="3000396" cy="313914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1">
                <a:lumMod val="60000"/>
                <a:lumOff val="40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Готова на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самогубство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заради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порятунку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репутації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чоловіка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1142976" y="1785926"/>
            <a:ext cx="3000396" cy="3066360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1">
                <a:lumMod val="60000"/>
                <a:lumOff val="40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Готовий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відмовитися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дружини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заради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порятунку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репутації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ыноска со стрелкой вниз 3"/>
          <p:cNvSpPr/>
          <p:nvPr/>
        </p:nvSpPr>
        <p:spPr bwMode="auto">
          <a:xfrm>
            <a:off x="428596" y="500042"/>
            <a:ext cx="8215370" cy="1261917"/>
          </a:xfrm>
          <a:prstGeom prst="downArrowCallout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героїв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вам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симпатичний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C:\Documents and Settings\ВОЛОДЯ\Рабочий стол\малюнки\543b60d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33758"/>
            <a:ext cx="2143140" cy="3424242"/>
          </a:xfrm>
          <a:prstGeom prst="rect">
            <a:avLst/>
          </a:prstGeom>
          <a:noFill/>
        </p:spPr>
      </p:pic>
      <p:pic>
        <p:nvPicPr>
          <p:cNvPr id="37891" name="Picture 3" descr="C:\Documents and Settings\ВОЛОДЯ\Рабочий стол\малюнки\1546916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25562" y="2976557"/>
            <a:ext cx="2418438" cy="388144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786182" y="428604"/>
            <a:ext cx="4686297" cy="1143008"/>
          </a:xfrm>
          <a:prstGeom prst="rect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  <a:alpha val="69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8900000" scaled="1"/>
            <a:tileRect/>
          </a:gra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Робота з епіграфом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571472" y="1714488"/>
            <a:ext cx="7143800" cy="4392692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1">
                <a:lumMod val="75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Як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вислів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Соломона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стосується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«Мудра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жінка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будує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свій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дім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а безумна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своєю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рукою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руйнує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»? </a:t>
            </a:r>
          </a:p>
          <a:p>
            <a:pPr algn="just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Яка, на вашу думку,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героїня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мудра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безумна? </a:t>
            </a:r>
          </a:p>
          <a:p>
            <a:pPr algn="just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Нора не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зізналася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чоловікові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відразу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потім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C:\Documents and Settings\ВОЛОДЯ\Рабочий стол\малюнки\154684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4013" y="3762377"/>
            <a:ext cx="2049987" cy="309562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357686" y="714356"/>
            <a:ext cx="3929090" cy="1000132"/>
          </a:xfrm>
          <a:prstGeom prst="rect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  <a:alpha val="69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8900000" scaled="1"/>
            <a:tileRect/>
          </a:gradFill>
          <a:ln w="57150">
            <a:solidFill>
              <a:srgbClr val="C0000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Мікрофон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Блок-схема: документ 4"/>
          <p:cNvSpPr/>
          <p:nvPr/>
        </p:nvSpPr>
        <p:spPr bwMode="auto">
          <a:xfrm>
            <a:off x="928662" y="2643182"/>
            <a:ext cx="7358114" cy="2407801"/>
          </a:xfrm>
          <a:prstGeom prst="flowChartDocument">
            <a:avLst/>
          </a:prstGeom>
          <a:blipFill>
            <a:blip r:embed="rId2"/>
            <a:tile tx="0" ty="0" sx="100000" sy="100000" flip="none" algn="tl"/>
          </a:blipFill>
          <a:ln>
            <a:noFill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Закінчіть речення</a:t>
            </a: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Я не думав(-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драматичний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твір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 Проблема сім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ї – це проблема …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 descr="C:\Documents and Settings\ВОЛОДЯ\Рабочий стол\малюнки\454397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4071942"/>
            <a:ext cx="2085988" cy="25423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214810" y="714356"/>
            <a:ext cx="4071966" cy="1071570"/>
          </a:xfrm>
          <a:prstGeom prst="rect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  <a:alpha val="69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8900000" scaled="1"/>
            <a:tileRect/>
          </a:gradFill>
          <a:ln w="57150">
            <a:solidFill>
              <a:srgbClr val="C0000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Домашнє завдання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Блок-схема: задержка 6"/>
          <p:cNvSpPr/>
          <p:nvPr/>
        </p:nvSpPr>
        <p:spPr bwMode="auto">
          <a:xfrm>
            <a:off x="1071538" y="2500306"/>
            <a:ext cx="5857916" cy="1714512"/>
          </a:xfrm>
          <a:prstGeom prst="flowChartDelay">
            <a:avLst/>
          </a:prstGeom>
          <a:blipFill>
            <a:blip r:embed="rId2"/>
            <a:tile tx="0" ty="0" sx="100000" sy="100000" flip="none" algn="tl"/>
          </a:blipFill>
          <a:ln>
            <a:noFill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Написати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твір-роздум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на тему: «Як я 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уявляю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майбутнє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3075" name="Picture 3" descr="C:\Documents and Settings\ВОЛОДЯ\Рабочий стол\малюнки\154691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70074" y="3047995"/>
            <a:ext cx="2373926" cy="381000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Мета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85786" y="1928802"/>
            <a:ext cx="7500990" cy="3786214"/>
          </a:xfrm>
          <a:solidFill>
            <a:srgbClr val="FFFFFF">
              <a:alpha val="63922"/>
            </a:srgbClr>
          </a:soli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допомогти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учням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засвоїти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ідейно-художній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зміст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сюжет драматичного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>
              <a:lnSpc>
                <a:spcPct val="150000"/>
              </a:lnSpc>
            </a:pP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розвивати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навички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виразного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читання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 особами,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переказу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драматичних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творів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виділення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ключових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епізодів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коментування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виховувати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повагу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людської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гідності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ертикальный свиток 3"/>
          <p:cNvSpPr/>
          <p:nvPr/>
        </p:nvSpPr>
        <p:spPr bwMode="auto">
          <a:xfrm>
            <a:off x="1571604" y="1857364"/>
            <a:ext cx="5929354" cy="2144554"/>
          </a:xfrm>
          <a:prstGeom prst="verticalScroll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lvl="0" indent="22701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«Мудра </a:t>
            </a:r>
            <a:r>
              <a:rPr lang="ru-RU" sz="2400" b="1" i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жінка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будує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свій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дім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indent="227013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безумна </a:t>
            </a:r>
            <a:r>
              <a:rPr lang="ru-RU" sz="2400" b="1" i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своєю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рукою </a:t>
            </a:r>
            <a:r>
              <a:rPr lang="ru-RU" sz="2400" b="1" i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руйнує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27013" algn="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Соломон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uk-UA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ВОЛОДЯ\Рабочий стол\малюнки\hous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929066"/>
            <a:ext cx="3752850" cy="27336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48" y="642918"/>
            <a:ext cx="3929090" cy="1071570"/>
          </a:xfr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Слово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вчителя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928802"/>
            <a:ext cx="7643866" cy="4643470"/>
          </a:xfrm>
          <a:blipFill dpi="0" rotWithShape="1">
            <a:blip r:embed="rId2">
              <a:alphaModFix amt="69000"/>
            </a:blip>
            <a:srcRect/>
            <a:tile tx="0" ty="0" sx="100000" sy="100000" flip="none" algn="tl"/>
          </a:blip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Не є секретом, що чоловік і жінка по-різному сприймають світ, по-різному думають і діють. Як же знайти гармонію в їхніх взаєминах, як зробити сім’ю щасливою? Як наповнити родинну оселю добром, радістю та щирими почуттями? Про                  це йдеться в драмі Г. Ібсена «Ляльковий дім»,                                        і про це — наш урок</a:t>
            </a:r>
          </a:p>
          <a:p>
            <a:pPr lvl="0">
              <a:lnSpc>
                <a:spcPct val="150000"/>
              </a:lnSpc>
              <a:buNone/>
            </a:pP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AutoNum type="arabicPeriod" startAt="4"/>
            </a:pPr>
            <a:endParaRPr lang="uk-UA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AutoNum type="arabicPeriod" startAt="4"/>
            </a:pP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b="1" dirty="0"/>
          </a:p>
        </p:txBody>
      </p:sp>
      <p:pic>
        <p:nvPicPr>
          <p:cNvPr id="39939" name="Picture 3" descr="C:\Documents and Settings\ВОЛОДЯ\Рабочий стол\pic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9979" y="4214818"/>
            <a:ext cx="2304021" cy="236220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0" y="500042"/>
            <a:ext cx="4357718" cy="1000132"/>
          </a:xfr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Мозковий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штурм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785926"/>
            <a:ext cx="8072494" cy="4525963"/>
          </a:xfrm>
          <a:blipFill dpi="0" rotWithShape="1">
            <a:blip r:embed="rId2">
              <a:alphaModFix amt="69000"/>
            </a:blip>
            <a:srcRect/>
            <a:tile tx="0" ty="0" sx="100000" sy="100000" flip="none" algn="tl"/>
          </a:blip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чому полягає його значення в розвитку європейської драматургії?</a:t>
            </a:r>
          </a:p>
          <a:p>
            <a:pPr lvl="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Назвіть ознаки «нової драми».</a:t>
            </a:r>
          </a:p>
          <a:p>
            <a:pPr lvl="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Дайте коротку характеристику періодизації творчості драматурга.</a:t>
            </a:r>
          </a:p>
          <a:p>
            <a:pPr lvl="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якого періоду відноситься п’єса «Ляльковий дім»? </a:t>
            </a:r>
          </a:p>
          <a:p>
            <a:pPr lvl="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 особливості жанру цього твору?</a:t>
            </a:r>
          </a:p>
          <a:p>
            <a:pPr lvl="0">
              <a:lnSpc>
                <a:spcPct val="150000"/>
              </a:lnSpc>
              <a:buNone/>
            </a:pP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AutoNum type="arabicPeriod" startAt="4"/>
            </a:pPr>
            <a:endParaRPr lang="uk-UA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AutoNum type="arabicPeriod" startAt="4"/>
            </a:pP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b="1" dirty="0"/>
          </a:p>
        </p:txBody>
      </p:sp>
      <p:pic>
        <p:nvPicPr>
          <p:cNvPr id="10244" name="Picture 4" descr="F:\ляльковий дым\картінки дом\56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1857364"/>
            <a:ext cx="1155697" cy="170196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71472" y="2571744"/>
            <a:ext cx="8072494" cy="1500198"/>
          </a:xfrm>
          <a:blipFill dpi="0" rotWithShape="1">
            <a:blip r:embed="rId2">
              <a:alphaModFix amt="69000"/>
            </a:blip>
            <a:srcRect/>
            <a:tile tx="0" ty="0" sx="100000" sy="100000" flip="none" algn="tl"/>
          </a:blip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>
              <a:lnSpc>
                <a:spcPct val="170000"/>
              </a:lnSpc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Напередодні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свята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відбуваються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події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творі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lnSpc>
                <a:spcPct val="170000"/>
              </a:lnSpc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З 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чим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пов’язане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вас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свято?</a:t>
            </a:r>
          </a:p>
          <a:p>
            <a:pPr>
              <a:lnSpc>
                <a:spcPct val="170000"/>
              </a:lnSpc>
              <a:buNone/>
            </a:pP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Documents and Settings\ВОЛОДЯ\Рабочий стол\w256h2561386955379FAQ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285728"/>
            <a:ext cx="1768476" cy="1768476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286116" y="1071546"/>
            <a:ext cx="4357718" cy="1000132"/>
          </a:xfrm>
          <a:prstGeom prst="rect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spcBef>
                <a:spcPct val="0"/>
              </a:spcBef>
            </a:pP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Евристична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бесіда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050" name="Picture 2" descr="C:\Documents and Settings\ВОЛОДЯ\Рабочий стол\9750ee8f969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3643314"/>
            <a:ext cx="3919462" cy="340042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714348" y="1928802"/>
            <a:ext cx="6786610" cy="1571636"/>
          </a:xfrm>
          <a:blipFill dpi="0" rotWithShape="1">
            <a:blip r:embed="rId2">
              <a:alphaModFix amt="69000"/>
            </a:blip>
            <a:srcRect/>
            <a:tile tx="0" ty="0" sx="100000" sy="100000" flip="none" algn="tl"/>
          </a:blip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 ви познайомились із своїм чоловіком?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Звідки ви взяли гроші на його лікування?</a:t>
            </a:r>
          </a:p>
          <a:p>
            <a:pPr>
              <a:lnSpc>
                <a:spcPct val="150000"/>
              </a:lnSpc>
              <a:buNone/>
            </a:pP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ыноска со стрелкой вниз 3"/>
          <p:cNvSpPr/>
          <p:nvPr/>
        </p:nvSpPr>
        <p:spPr bwMode="auto">
          <a:xfrm>
            <a:off x="2357422" y="500042"/>
            <a:ext cx="5143536" cy="1261917"/>
          </a:xfrm>
          <a:prstGeom prst="downArrowCallout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Запитання для Нори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00034" y="5000636"/>
            <a:ext cx="6786610" cy="15001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Як би ви вчинили на місці нашої героїні?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Як би ви вийшли з цієї ситуації?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Выноска со стрелкой вниз 6"/>
          <p:cNvSpPr/>
          <p:nvPr/>
        </p:nvSpPr>
        <p:spPr bwMode="auto">
          <a:xfrm>
            <a:off x="2143108" y="3714752"/>
            <a:ext cx="5143536" cy="1414463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Запитання для учнів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Documents and Settings\ВОЛОДЯ\Рабочий стол\115600369_11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6000759" y="2303238"/>
            <a:ext cx="2824815" cy="43833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28662" y="1643050"/>
            <a:ext cx="6500858" cy="3500462"/>
          </a:xfrm>
          <a:blipFill dpi="0" rotWithShape="1">
            <a:blip r:embed="rId3">
              <a:alphaModFix amt="69000"/>
            </a:blip>
            <a:srcRect/>
            <a:tile tx="0" ty="-12700" sx="100000" sy="100000" flip="x" algn="tl"/>
          </a:blip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>
              <a:lnSpc>
                <a:spcPct val="170000"/>
              </a:lnSpc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Як ви вважаєте, чи варто було Норі покидати родину? Адже її чоловік усе пробачив, їхньому становищу вже нічого не заважає. Може, їй не варто було покидати свій дім?  </a:t>
            </a:r>
          </a:p>
          <a:p>
            <a:pPr>
              <a:lnSpc>
                <a:spcPct val="170000"/>
              </a:lnSpc>
              <a:buNone/>
            </a:pP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7" name="Picture 1" descr="C:\Documents and Settings\ВОЛОДЯ\Рабочий стол\малюнки\0_8c354_4017c2f_ori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10792" y="2015718"/>
            <a:ext cx="2533208" cy="484228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 bwMode="auto">
          <a:xfrm>
            <a:off x="571472" y="428604"/>
            <a:ext cx="8215370" cy="1414463"/>
          </a:xfrm>
          <a:prstGeom prst="downArrowCallout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Прокоментуйте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висловлювання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героїв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C:\Documents and Settings\ВОЛОДЯ\Рабочий стол\малюнки\543b60d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86124"/>
            <a:ext cx="2143140" cy="3424242"/>
          </a:xfrm>
          <a:prstGeom prst="rect">
            <a:avLst/>
          </a:prstGeom>
          <a:noFill/>
        </p:spPr>
      </p:pic>
      <p:sp>
        <p:nvSpPr>
          <p:cNvPr id="6" name="Скругленная прямоугольная выноска 5"/>
          <p:cNvSpPr/>
          <p:nvPr/>
        </p:nvSpPr>
        <p:spPr bwMode="auto">
          <a:xfrm flipH="1">
            <a:off x="142844" y="1928802"/>
            <a:ext cx="4071966" cy="1328023"/>
          </a:xfrm>
          <a:prstGeom prst="wedgeRoundRectCallout">
            <a:avLst>
              <a:gd name="adj1" fmla="val -3492"/>
              <a:gd name="adj2" fmla="val 99349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Крогстад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 не </a:t>
            </a:r>
            <a:r>
              <a:rPr lang="ru-RU" sz="2400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цікавиться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причинами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1" name="Picture 3" descr="C:\Documents and Settings\ВОЛОДЯ\Рабочий стол\малюнки\154691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25562" y="2976557"/>
            <a:ext cx="2418438" cy="3881443"/>
          </a:xfrm>
          <a:prstGeom prst="rect">
            <a:avLst/>
          </a:prstGeom>
          <a:noFill/>
        </p:spPr>
      </p:pic>
      <p:sp>
        <p:nvSpPr>
          <p:cNvPr id="8" name="Овальная выноска 7"/>
          <p:cNvSpPr/>
          <p:nvPr/>
        </p:nvSpPr>
        <p:spPr bwMode="auto">
          <a:xfrm flipH="1">
            <a:off x="4214810" y="1928802"/>
            <a:ext cx="3000396" cy="3661422"/>
          </a:xfrm>
          <a:prstGeom prst="wedgeEllipseCallout">
            <a:avLst>
              <a:gd name="adj1" fmla="val -61771"/>
              <a:gd name="adj2" fmla="val -10931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170000"/>
              </a:lnSpc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«Нора. 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 </a:t>
            </a:r>
            <a:r>
              <a:rPr lang="ru-RU" sz="2400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поганий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виходить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цей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закон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blipFill>
          <a:blip xmlns:r="http://schemas.openxmlformats.org/officeDocument/2006/relationships" r:embed="rId1"/>
          <a:tile tx="0" ty="0" sx="100000" sy="100000" flip="none" algn="tl"/>
        </a:blipFill>
        <a:ln>
          <a:noFill/>
          <a:headEnd/>
          <a:tailEnd/>
        </a:ln>
      </a:spPr>
      <a:bodyPr wrap="square">
        <a:spAutoFit/>
      </a:bodyPr>
      <a:lstStyle>
        <a:defPPr algn="ctr">
          <a:lnSpc>
            <a:spcPct val="150000"/>
          </a:lnSpc>
          <a:defRPr sz="24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defRPr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467</Words>
  <Application>Microsoft Office PowerPoint</Application>
  <PresentationFormat>Экран (4:3)</PresentationFormat>
  <Paragraphs>63</Paragraphs>
  <Slides>17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Мета </vt:lpstr>
      <vt:lpstr>Слайд 3</vt:lpstr>
      <vt:lpstr>Слово вчителя</vt:lpstr>
      <vt:lpstr>Мозковий штурм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-</dc:creator>
  <cp:lastModifiedBy>ELIT</cp:lastModifiedBy>
  <cp:revision>89</cp:revision>
  <dcterms:created xsi:type="dcterms:W3CDTF">2013-12-06T17:43:28Z</dcterms:created>
  <dcterms:modified xsi:type="dcterms:W3CDTF">2017-01-05T10:49:51Z</dcterms:modified>
</cp:coreProperties>
</file>