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78" r:id="rId2"/>
    <p:sldId id="279" r:id="rId3"/>
    <p:sldId id="280" r:id="rId4"/>
    <p:sldId id="281" r:id="rId5"/>
    <p:sldId id="282" r:id="rId6"/>
    <p:sldId id="304" r:id="rId7"/>
    <p:sldId id="285" r:id="rId8"/>
    <p:sldId id="295" r:id="rId9"/>
    <p:sldId id="305" r:id="rId10"/>
    <p:sldId id="286" r:id="rId11"/>
    <p:sldId id="296" r:id="rId12"/>
    <p:sldId id="306" r:id="rId13"/>
    <p:sldId id="287" r:id="rId14"/>
    <p:sldId id="297" r:id="rId15"/>
    <p:sldId id="307" r:id="rId16"/>
    <p:sldId id="288" r:id="rId17"/>
    <p:sldId id="298" r:id="rId18"/>
    <p:sldId id="308" r:id="rId19"/>
    <p:sldId id="289" r:id="rId20"/>
    <p:sldId id="299" r:id="rId21"/>
    <p:sldId id="309" r:id="rId22"/>
    <p:sldId id="290" r:id="rId23"/>
    <p:sldId id="300" r:id="rId24"/>
    <p:sldId id="310" r:id="rId25"/>
    <p:sldId id="291" r:id="rId26"/>
    <p:sldId id="303" r:id="rId27"/>
    <p:sldId id="311" r:id="rId28"/>
    <p:sldId id="292" r:id="rId29"/>
    <p:sldId id="302" r:id="rId30"/>
    <p:sldId id="312" r:id="rId31"/>
    <p:sldId id="293" r:id="rId32"/>
    <p:sldId id="301" r:id="rId33"/>
    <p:sldId id="313" r:id="rId34"/>
    <p:sldId id="284" r:id="rId35"/>
    <p:sldId id="294" r:id="rId36"/>
    <p:sldId id="283" r:id="rId37"/>
    <p:sldId id="314" r:id="rId38"/>
    <p:sldId id="315" r:id="rId39"/>
    <p:sldId id="316" r:id="rId40"/>
    <p:sldId id="31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FF99"/>
    <a:srgbClr val="FFFF66"/>
    <a:srgbClr val="CC66FF"/>
    <a:srgbClr val="006600"/>
    <a:srgbClr val="003300"/>
    <a:srgbClr val="CC99FF"/>
    <a:srgbClr val="99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0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325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20308-1EF4-49A4-B317-7E3ECB68A908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E03451-4046-4A2E-BFFF-C5429E1FF6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641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404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46972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5119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5086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737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4197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5009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6194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37221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4765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tile tx="0" ty="0" sx="59000" sy="7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51520" y="260648"/>
            <a:ext cx="8640960" cy="6336704"/>
          </a:xfrm>
          <a:prstGeom prst="round2DiagRect">
            <a:avLst/>
          </a:prstGeom>
          <a:solidFill>
            <a:srgbClr val="CC99FF">
              <a:alpha val="91000"/>
            </a:srgbClr>
          </a:solidFill>
          <a:ln w="127000" cmpd="thinThick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E71BE-99DE-4481-A853-46EC9CA4A277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pic>
        <p:nvPicPr>
          <p:cNvPr id="1026" name="Picture 2" descr="D:\Natalia\ЖОНКИНА ПИСАНИНА\для тренажеров\0_8983c_61d46578_M.pn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7029" y="5157192"/>
            <a:ext cx="1544342" cy="1512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Natalia\ЖОНКИНА ПИСАНИНА\картинки\КАРТИНКИ png\0_3a9fc_af65d04f_L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36" y="-16988"/>
            <a:ext cx="3396398" cy="2201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3918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285984" y="1214422"/>
            <a:ext cx="4643470" cy="2714644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60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Тренажер </a:t>
            </a: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b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Пігмаліон»</a:t>
            </a:r>
            <a:endParaRPr lang="ru-RU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лнце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714612" y="4357694"/>
            <a:ext cx="3429024" cy="1978027"/>
          </a:xfrm>
          <a:prstGeom prst="sun">
            <a:avLst>
              <a:gd name="adj" fmla="val 25000"/>
            </a:avLst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Старт</a:t>
            </a:r>
          </a:p>
        </p:txBody>
      </p:sp>
      <p:pic>
        <p:nvPicPr>
          <p:cNvPr id="3" name="Picture 2" descr="C:\Documents and Settings\ВОЛОДЯ\Рабочий стол\liliji_bili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64530" y="4429132"/>
            <a:ext cx="2979470" cy="2428868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19667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000232" y="3929066"/>
            <a:ext cx="5429288" cy="128588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дослідженню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фонетики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англійської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мови</a:t>
            </a:r>
            <a:endParaRPr lang="ru-RU" sz="32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357422" y="5429264"/>
            <a:ext cx="4500594" cy="84612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написанню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книги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357422" y="2857496"/>
            <a:ext cx="4786346" cy="85725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206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написанню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словника 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2071670" y="857232"/>
            <a:ext cx="5715040" cy="1928826"/>
          </a:xfrm>
          <a:prstGeom prst="flowChartOffpageConnector">
            <a:avLst/>
          </a:prstGeom>
          <a:solidFill>
            <a:srgbClr val="FFFF00"/>
          </a:solidFill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3.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Чому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присвятив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своє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життя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професор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Хігінс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428860" y="3286124"/>
            <a:ext cx="4357718" cy="3143272"/>
          </a:xfrm>
          <a:prstGeom prst="hear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2050" name="Picture 2" descr="C:\Documents and Settings\ВОЛОДЯ\Рабочий стол\героъ\su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866" y="5034579"/>
            <a:ext cx="1947134" cy="1823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357554" y="4143380"/>
            <a:ext cx="2643206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Хігінс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357554" y="5286388"/>
            <a:ext cx="2714644" cy="84612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Дулітл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357554" y="2928934"/>
            <a:ext cx="2714644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206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Пікерінг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1000100" y="857232"/>
            <a:ext cx="7215238" cy="1928826"/>
          </a:xfrm>
          <a:prstGeom prst="flowChartOffpageConnector">
            <a:avLst/>
          </a:prstGeom>
          <a:solidFill>
            <a:srgbClr val="FFFF00"/>
          </a:solidFill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4.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Який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герой,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нагадує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, на думку Шоу,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вічний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образ Дон Жуана?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428860" y="3286124"/>
            <a:ext cx="4357718" cy="3143272"/>
          </a:xfrm>
          <a:prstGeom prst="hear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2050" name="Picture 2" descr="C:\Documents and Settings\ВОЛОДЯ\Рабочий стол\героъ\su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866" y="5034579"/>
            <a:ext cx="1947134" cy="1823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143240" y="4143380"/>
            <a:ext cx="3143272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перемогою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071802" y="5286388"/>
            <a:ext cx="3286149" cy="84612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суперечкою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143240" y="3000372"/>
            <a:ext cx="3071834" cy="85725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206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поразкою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1071538" y="571480"/>
            <a:ext cx="7429552" cy="2071702"/>
          </a:xfrm>
          <a:prstGeom prst="flowChartOffpageConnector">
            <a:avLst/>
          </a:prstGeom>
          <a:solidFill>
            <a:srgbClr val="FFFF00"/>
          </a:solidFill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5. Як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завершується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експеримент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професоре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Хігінса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?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428860" y="3286124"/>
            <a:ext cx="4357718" cy="3143272"/>
          </a:xfrm>
          <a:prstGeom prst="hear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2050" name="Picture 2" descr="C:\Documents and Settings\ВОЛОДЯ\Рабочий стол\героъ\su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866" y="5034579"/>
            <a:ext cx="1947134" cy="1823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428860" y="4071942"/>
            <a:ext cx="4357718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закоханість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Фреді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071671" y="5286388"/>
            <a:ext cx="5143536" cy="84612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майстерність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Хігінса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85984" y="2857496"/>
            <a:ext cx="4714908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206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чемність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Пікерінга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857224" y="500042"/>
            <a:ext cx="7572428" cy="2214578"/>
          </a:xfrm>
          <a:prstGeom prst="flowChartOffpageConnector">
            <a:avLst/>
          </a:prstGeom>
          <a:solidFill>
            <a:srgbClr val="FFFF00"/>
          </a:solidFill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6.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Хто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відіграв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вирішальну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роль у 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перетворенні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Елізи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?</a:t>
            </a:r>
            <a:endParaRPr lang="en-US" sz="3600" b="1" dirty="0" smtClean="0">
              <a:solidFill>
                <a:srgbClr val="A5002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1066800" y="500042"/>
            <a:ext cx="7315200" cy="1143008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Доброго дня!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2000232" y="1928802"/>
            <a:ext cx="5273675" cy="1500188"/>
          </a:xfrm>
          <a:prstGeom prst="bevel">
            <a:avLst>
              <a:gd name="adj" fmla="val 125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Тестування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Пігмаліон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»,  9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809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071670" y="3786190"/>
            <a:ext cx="5029200" cy="269083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Ознайомся 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uk-UA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інструкцією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428860" y="3286124"/>
            <a:ext cx="4357718" cy="3143272"/>
          </a:xfrm>
          <a:prstGeom prst="hear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2050" name="Picture 2" descr="C:\Documents and Settings\ВОЛОДЯ\Рабочий стол\героъ\su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866" y="5034579"/>
            <a:ext cx="1947134" cy="1823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643042" y="4143380"/>
            <a:ext cx="6143668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«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Ліги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фонетичних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реформ»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000232" y="5286388"/>
            <a:ext cx="5432435" cy="84612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«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Ліги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виховних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реформ»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43042" y="3071810"/>
            <a:ext cx="6143668" cy="78581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206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 «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Ліги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моральних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реформ»</a:t>
            </a: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714348" y="642918"/>
            <a:ext cx="7786742" cy="2214578"/>
          </a:xfrm>
          <a:prstGeom prst="flowChartOffpageConnector">
            <a:avLst/>
          </a:prstGeom>
          <a:solidFill>
            <a:srgbClr val="FFFF00"/>
          </a:solidFill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7. Альфред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Дулітл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змушений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читати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лекції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для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послідовників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428860" y="3286124"/>
            <a:ext cx="4357718" cy="3143272"/>
          </a:xfrm>
          <a:prstGeom prst="hear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2050" name="Picture 2" descr="C:\Documents and Settings\ВОЛОДЯ\Рабочий стол\героъ\su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866" y="5034579"/>
            <a:ext cx="1947134" cy="1823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357554" y="4143380"/>
            <a:ext cx="2714644" cy="78581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княгині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86116" y="5214950"/>
            <a:ext cx="2857520" cy="78581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герцогині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86116" y="3000372"/>
            <a:ext cx="2786082" cy="78581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206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графині</a:t>
            </a:r>
            <a:endParaRPr lang="ru-RU" sz="32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1857356" y="857232"/>
            <a:ext cx="6000792" cy="1928826"/>
          </a:xfrm>
          <a:prstGeom prst="flowChartOffpageConnector">
            <a:avLst/>
          </a:prstGeom>
          <a:solidFill>
            <a:srgbClr val="FFFF00"/>
          </a:solidFill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8. На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прийомі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в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посольстві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Еліза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грає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роль…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428860" y="3286124"/>
            <a:ext cx="4357718" cy="3143272"/>
          </a:xfrm>
          <a:prstGeom prst="hear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2050" name="Picture 2" descr="C:\Documents and Settings\ВОЛОДЯ\Рабочий стол\героъ\su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866" y="5034579"/>
            <a:ext cx="1947134" cy="1823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14678" y="4143380"/>
            <a:ext cx="3071834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фонографом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000364" y="5286388"/>
            <a:ext cx="3500462" cy="84612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магнітофоном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14678" y="3000372"/>
            <a:ext cx="3071834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206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фотографом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1214414" y="571480"/>
            <a:ext cx="7215238" cy="2143140"/>
          </a:xfrm>
          <a:prstGeom prst="flowChartOffpageConnector">
            <a:avLst/>
          </a:prstGeom>
          <a:solidFill>
            <a:srgbClr val="FFFF00"/>
          </a:solidFill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9.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Яким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приладом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користується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професор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Хігінс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?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428860" y="3286124"/>
            <a:ext cx="4357718" cy="3143272"/>
          </a:xfrm>
          <a:prstGeom prst="hear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2050" name="Picture 2" descr="C:\Documents and Settings\ВОЛОДЯ\Рабочий стол\героъ\su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866" y="5034579"/>
            <a:ext cx="1947134" cy="1823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1357290" y="1571612"/>
            <a:ext cx="7072362" cy="3429024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rmAutofit fontScale="92500" lnSpcReduction="20000"/>
          </a:bodyPr>
          <a:lstStyle/>
          <a:p>
            <a:pPr marL="514350" indent="-514350">
              <a:lnSpc>
                <a:spcPct val="150000"/>
              </a:lnSpc>
              <a:buClr>
                <a:srgbClr val="CC0000"/>
              </a:buClr>
              <a:buFont typeface="Wingdings 2" pitchFamily="18" charset="2"/>
              <a:buAutoNum type="arabicPeriod"/>
            </a:pP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Уважно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прочитай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запитання</a:t>
            </a:r>
            <a:endParaRPr lang="ru-RU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  <a:buClr>
                <a:srgbClr val="CC0000"/>
              </a:buClr>
              <a:buFont typeface="Wingdings 2" pitchFamily="18" charset="2"/>
              <a:buAutoNum type="arabicPeriod"/>
            </a:pP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Вибери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той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варіант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відповіді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відповідає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тексту</a:t>
            </a:r>
          </a:p>
          <a:p>
            <a:pPr marL="514350" indent="-514350">
              <a:lnSpc>
                <a:spcPct val="150000"/>
              </a:lnSpc>
              <a:buClr>
                <a:srgbClr val="CC0000"/>
              </a:buClr>
              <a:buFont typeface="Wingdings 2" pitchFamily="18" charset="2"/>
              <a:buAutoNum type="arabicPeriod"/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Будь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уважним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обраного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варіанту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відповіді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повернутися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назад не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можна</a:t>
            </a:r>
            <a:endParaRPr lang="ru-RU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  <a:buClr>
                <a:srgbClr val="CC0000"/>
              </a:buClr>
              <a:buFont typeface="Wingdings 2" pitchFamily="18" charset="2"/>
              <a:buAutoNum type="arabicPeriod"/>
            </a:pP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готовий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розпочати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тестування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натисни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кнопку «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Розпочати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тест»</a:t>
            </a:r>
          </a:p>
        </p:txBody>
      </p:sp>
      <p:sp>
        <p:nvSpPr>
          <p:cNvPr id="77829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786322"/>
            <a:ext cx="3810000" cy="1676400"/>
          </a:xfrm>
          <a:prstGeom prst="rightArrow">
            <a:avLst>
              <a:gd name="adj1" fmla="val 50000"/>
              <a:gd name="adj2" fmla="val 56818"/>
            </a:avLst>
          </a:prstGeom>
          <a:ln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Розпочати тест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357422" y="4143380"/>
            <a:ext cx="5072098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«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Розмовний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санскрит»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357422" y="5286388"/>
            <a:ext cx="5075245" cy="84612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«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Індійський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санскрит» 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357422" y="2928934"/>
            <a:ext cx="5072098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206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«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Розмовний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словник» 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2357422" y="785794"/>
            <a:ext cx="5214974" cy="1928826"/>
          </a:xfrm>
          <a:prstGeom prst="flowChartOffpageConnector">
            <a:avLst/>
          </a:prstGeom>
          <a:solidFill>
            <a:srgbClr val="FFFF00"/>
          </a:solidFill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10. Книга, яку написав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Пікерінг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…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428860" y="3286124"/>
            <a:ext cx="4357718" cy="3143272"/>
          </a:xfrm>
          <a:prstGeom prst="hear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2050" name="Picture 2" descr="C:\Documents and Settings\ВОЛОДЯ\Рабочий стол\героъ\su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866" y="5034579"/>
            <a:ext cx="1947134" cy="1823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428992" y="4143380"/>
            <a:ext cx="2571768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 доцент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143240" y="5286388"/>
            <a:ext cx="3214710" cy="84612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полковник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14678" y="3071810"/>
            <a:ext cx="2928958" cy="85725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206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професор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1928794" y="928670"/>
            <a:ext cx="5857916" cy="1643074"/>
          </a:xfrm>
          <a:prstGeom prst="flowChartOffpageConnector">
            <a:avLst/>
          </a:prstGeom>
          <a:solidFill>
            <a:srgbClr val="FFFF00"/>
          </a:solidFill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11.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Пікерінг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має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звання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428860" y="3286124"/>
            <a:ext cx="4357718" cy="3143272"/>
          </a:xfrm>
          <a:prstGeom prst="hear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2050" name="Picture 2" descr="C:\Documents and Settings\ВОЛОДЯ\Рабочий стол\героъ\su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866" y="5034579"/>
            <a:ext cx="1947134" cy="1823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357422" y="4143380"/>
            <a:ext cx="4714908" cy="85725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античного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міфу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428861" y="5286388"/>
            <a:ext cx="4714908" cy="84612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комедії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Шекспіра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357422" y="3071810"/>
            <a:ext cx="4786346" cy="85725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206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біблійної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притчі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2357422" y="928670"/>
            <a:ext cx="5000660" cy="1928826"/>
          </a:xfrm>
          <a:prstGeom prst="flowChartOffpageConnector">
            <a:avLst/>
          </a:prstGeom>
          <a:solidFill>
            <a:srgbClr val="FFFF00"/>
          </a:solidFill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12.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Назва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та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ідея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п’єси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«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Пігмаліон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»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взяті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428860" y="3286124"/>
            <a:ext cx="4357718" cy="3143272"/>
          </a:xfrm>
          <a:prstGeom prst="hear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Тестування закінчено</a:t>
            </a:r>
          </a:p>
        </p:txBody>
      </p:sp>
      <p:pic>
        <p:nvPicPr>
          <p:cNvPr id="2050" name="Picture 2" descr="C:\Documents and Settings\ВОЛОДЯ\Рабочий стол\героъ\su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866" y="5034579"/>
            <a:ext cx="1947134" cy="1823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786050" y="4214818"/>
            <a:ext cx="3571900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іля</a:t>
            </a:r>
            <a:r>
              <a:rPr lang="uk-UA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церкви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000364" y="5429264"/>
            <a:ext cx="3071834" cy="84612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на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базарі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57488" y="3000372"/>
            <a:ext cx="3429024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206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на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майдані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1357290" y="714356"/>
            <a:ext cx="7072362" cy="1928826"/>
          </a:xfrm>
          <a:prstGeom prst="flowChartOffpageConnector">
            <a:avLst/>
          </a:prstGeom>
          <a:solidFill>
            <a:srgbClr val="FFFF00"/>
          </a:solidFill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742950" indent="-742950"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1. Де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відбувається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перша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зустріч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квіткарки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і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професора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ВОЛОДЯ\Рабочий стол\8287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214422"/>
            <a:ext cx="4840975" cy="457203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23906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571736" y="4214818"/>
            <a:ext cx="3571900" cy="1428760"/>
          </a:xfrm>
        </p:spPr>
        <p:txBody>
          <a:bodyPr>
            <a:normAutofit fontScale="90000"/>
          </a:bodyPr>
          <a:lstStyle/>
          <a:p>
            <a:r>
              <a:rPr lang="ru-RU" sz="9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Кінець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914" name="Rectangle 10"/>
          <p:cNvSpPr>
            <a:spLocks noChangeArrowheads="1"/>
          </p:cNvSpPr>
          <p:nvPr/>
        </p:nvSpPr>
        <p:spPr bwMode="auto">
          <a:xfrm>
            <a:off x="1643042" y="5786454"/>
            <a:ext cx="59293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виходу натисни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ESC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428860" y="3286124"/>
            <a:ext cx="4357718" cy="3143272"/>
          </a:xfrm>
          <a:prstGeom prst="hear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2050" name="Picture 2" descr="C:\Documents and Settings\ВОЛОДЯ\Рабочий стол\героъ\su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866" y="5034579"/>
            <a:ext cx="1947134" cy="1823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428860" y="4143380"/>
            <a:ext cx="4071966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Еліза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Хігінсом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57290" y="5286388"/>
            <a:ext cx="6289691" cy="84612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5">
                <a:lumMod val="50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Альфред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Дулітл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Хігінсом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14546" y="3071810"/>
            <a:ext cx="4714908" cy="78581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206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Хігінс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Пікерінгом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2214546" y="928670"/>
            <a:ext cx="4929222" cy="1928826"/>
          </a:xfrm>
          <a:prstGeom prst="flowChartOffpageConnector">
            <a:avLst/>
          </a:prstGeom>
          <a:solidFill>
            <a:srgbClr val="FFFF00"/>
          </a:solidFill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2.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Хто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і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з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ким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заключає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A50021"/>
                </a:solidFill>
                <a:latin typeface="Times New Roman" pitchFamily="18" charset="0"/>
              </a:rPr>
              <a:t>парі</a:t>
            </a:r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</a:rPr>
              <a:t>?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786" y="1142984"/>
            <a:ext cx="7700962" cy="14906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428860" y="3286124"/>
            <a:ext cx="4357718" cy="3143272"/>
          </a:xfrm>
          <a:prstGeom prst="hear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2050" name="Picture 2" descr="C:\Documents and Settings\ВОЛОДЯ\Рабочий стол\героъ\su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866" y="5034579"/>
            <a:ext cx="1947134" cy="1823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8"/>
            <a:ext cx="4572032" cy="1143000"/>
          </a:xfrm>
          <a:prstGeom prst="homePlate">
            <a:avLst>
              <a:gd name="adj" fmla="val 12666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428736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446</Words>
  <Application>Microsoft Office PowerPoint</Application>
  <PresentationFormat>Экран (4:3)</PresentationFormat>
  <Paragraphs>145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Тренажер  «Пігмаліон»</vt:lpstr>
      <vt:lpstr>Доброго дня!</vt:lpstr>
      <vt:lpstr>Слайд 3</vt:lpstr>
      <vt:lpstr>Слайд 4</vt:lpstr>
      <vt:lpstr>Молодець!  Так тримати!</vt:lpstr>
      <vt:lpstr>Слайд 6</vt:lpstr>
      <vt:lpstr>Слайд 7</vt:lpstr>
      <vt:lpstr>Молодець!  Так тримати!</vt:lpstr>
      <vt:lpstr>Слайд 9</vt:lpstr>
      <vt:lpstr>Слайд 10</vt:lpstr>
      <vt:lpstr>Молодець!  Так тримати!</vt:lpstr>
      <vt:lpstr>Слайд 12</vt:lpstr>
      <vt:lpstr>Слайд 13</vt:lpstr>
      <vt:lpstr>Молодець!  Так тримати!</vt:lpstr>
      <vt:lpstr>Слайд 15</vt:lpstr>
      <vt:lpstr>Слайд 16</vt:lpstr>
      <vt:lpstr>Молодець!  Так тримати!</vt:lpstr>
      <vt:lpstr>Слайд 18</vt:lpstr>
      <vt:lpstr>Слайд 19</vt:lpstr>
      <vt:lpstr>Молодець!  Так тримати!</vt:lpstr>
      <vt:lpstr>Слайд 21</vt:lpstr>
      <vt:lpstr>Слайд 22</vt:lpstr>
      <vt:lpstr>Молодець!  Так тримати!</vt:lpstr>
      <vt:lpstr>Слайд 24</vt:lpstr>
      <vt:lpstr>Слайд 25</vt:lpstr>
      <vt:lpstr>Молодець!  Так тримати!</vt:lpstr>
      <vt:lpstr>Слайд 27</vt:lpstr>
      <vt:lpstr>Слайд 28</vt:lpstr>
      <vt:lpstr>Молодець!  Так тримати!</vt:lpstr>
      <vt:lpstr>Слайд 30</vt:lpstr>
      <vt:lpstr>Слайд 31</vt:lpstr>
      <vt:lpstr>Молодець!  Так тримати!</vt:lpstr>
      <vt:lpstr>Слайд 33</vt:lpstr>
      <vt:lpstr>Слайд 34</vt:lpstr>
      <vt:lpstr>Молодець!  Так тримати!</vt:lpstr>
      <vt:lpstr>Слайд 36</vt:lpstr>
      <vt:lpstr>Слайд 37</vt:lpstr>
      <vt:lpstr>Молодець!  Так тримати!</vt:lpstr>
      <vt:lpstr>Слайд 39</vt:lpstr>
      <vt:lpstr>Кінець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ELIT</cp:lastModifiedBy>
  <cp:revision>76</cp:revision>
  <dcterms:created xsi:type="dcterms:W3CDTF">2013-12-09T16:57:54Z</dcterms:created>
  <dcterms:modified xsi:type="dcterms:W3CDTF">2017-02-12T15:55:15Z</dcterms:modified>
</cp:coreProperties>
</file>