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7" r:id="rId4"/>
    <p:sldId id="264" r:id="rId5"/>
    <p:sldId id="266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4D0B15"/>
    <a:srgbClr val="FFFF99"/>
    <a:srgbClr val="E60000"/>
    <a:srgbClr val="FF5050"/>
    <a:srgbClr val="26B71F"/>
    <a:srgbClr val="E36B6B"/>
    <a:srgbClr val="118ADA"/>
    <a:srgbClr val="0E72B6"/>
    <a:srgbClr val="663300"/>
    <a:srgbClr val="E4DA9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театр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9FA51-5E23-4EB7-8671-90FA4A8A76F2}" type="datetimeFigureOut">
              <a:rPr lang="en-US" smtClean="0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3DDA7-268C-4310-948B-61CAB22763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D1A68-5F07-408A-831C-A5B7D5EBC45A}" type="datetimeFigureOut">
              <a:rPr lang="en-US" smtClean="0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ECA49B-4858-4247-B9F2-6C79286FC6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D22C5-EFB0-49E0-A646-EF8EFEA33293}" type="datetimeFigureOut">
              <a:rPr lang="en-US" smtClean="0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82F0E3-9B98-45CF-BAE3-C208F3514A3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AE0DA-8CDC-44AE-9D73-7A6B88E738A6}" type="datetimeFigureOut">
              <a:rPr lang="en-US" smtClean="0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627D4-91A4-4441-B098-68B58B3E0C2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0031F-4E15-4C55-8D5B-14A4BB99C340}" type="datetimeFigureOut">
              <a:rPr lang="en-US" smtClean="0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62A21-8038-493A-B35C-A8E28283C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AE0DA-8CDC-44AE-9D73-7A6B88E738A6}" type="datetimeFigureOut">
              <a:rPr lang="en-US" smtClean="0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627D4-91A4-4441-B098-68B58B3E0C2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D421B-DB33-4108-9402-248E8AA241FD}" type="datetimeFigureOut">
              <a:rPr lang="en-US" smtClean="0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297925-EFC4-4F4D-856A-6BD930208A2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E0945-7CB6-42E4-BB4D-E0C1CD71271D}" type="datetimeFigureOut">
              <a:rPr lang="en-US" smtClean="0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753107-56E4-4FAC-9B2C-C140540C63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AE0DA-8CDC-44AE-9D73-7A6B88E738A6}" type="datetimeFigureOut">
              <a:rPr lang="en-US" smtClean="0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627D4-91A4-4441-B098-68B58B3E0C2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2BE84-4E7B-45C0-A6EA-6436486DF14F}" type="datetimeFigureOut">
              <a:rPr lang="en-US" smtClean="0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C2B310-FD76-4894-8030-80EBB72EEB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EAE0DA-8CDC-44AE-9D73-7A6B88E738A6}" type="datetimeFigureOut">
              <a:rPr lang="en-US" smtClean="0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D2627D4-91A4-4441-B098-68B58B3E0C2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31" name="Рисунок 6" descr="3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&#1044;&#1086;&#1076;&#1072;&#1090;&#1082;&#1080;/&#1058;&#1077;&#1089;&#1090;&#1080;%20&#1057;&#1090;&#1072;&#1088;&#1072;%20%20&#1110;%20&#1085;&#1086;&#1074;&#1072;%20&#1076;&#1088;&#1072;&#1084;&#1072;.%20&#1047;&#1084;&#1110;&#1085;&#1080;%20&#1074;%20&#1076;&#1088;&#1072;&#1084;&#1072;&#1090;&#1091;&#1088;&#1075;&#1110;&#1111;%20&#1082;&#1110;&#1085;&#1094;&#1103;%20&#1061;&#1030;&#1061;%20-%20&#1087;&#1086;&#1095;&#1072;&#1090;&#1082;&#1091;%20&#1061;&#1061;%20&#1089;&#1090;&#1086;&#1083;&#1110;&#1090;&#1090;&#1103;.docx" TargetMode="External"/><Relationship Id="rId7" Type="http://schemas.openxmlformats.org/officeDocument/2006/relationships/slide" Target="slide2.xml"/><Relationship Id="rId2" Type="http://schemas.openxmlformats.org/officeDocument/2006/relationships/hyperlink" Target="&#1044;&#1086;&#1076;&#1072;&#1090;&#1082;&#1080;/&#1050;&#1086;&#1085;&#1089;&#1087;&#1077;&#1082;&#1090;%20&#1091;&#1088;&#1086;&#1082;&#1091;%20&#8470;1%20%20&#1057;&#1090;&#1072;&#1088;&#1072;%20%20&#1110;%20&#1085;&#1086;&#1074;&#1072;%20&#1076;&#1088;&#1072;&#1084;&#1072;.%20&#1047;&#1084;&#1110;&#1085;&#1080;%20&#1074;%20&#1076;&#1088;&#1072;&#1084;&#1072;&#1090;&#1091;&#1088;&#1075;&#1110;&#1111;%20&#1082;&#1110;&#1085;&#1094;&#1103;%20&#1061;&#1030;&#1061;%20-%20&#1087;&#1086;&#1095;&#1072;&#1090;&#1082;&#1091;%20&#1061;&#1061;%20&#1089;&#1090;&#1086;&#1083;&#1110;&#1090;&#1090;&#1103;.docx" TargetMode="Externa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hyperlink" Target="&#1044;&#1086;&#1076;&#1072;&#1090;&#1082;&#1080;/&#1058;&#1088;&#1077;&#1085;&#1072;&#1078;&#1077;&#1088;%20&#1047;&#1084;&#1110;&#1085;&#1080;%20&#1074;%20&#1076;&#1088;&#1072;&#1084;&#1072;&#1090;&#1091;&#1088;&#1075;&#1110;&#1111;%20&#1082;&#1110;&#1085;&#1094;&#1110;&#1103;%20&#1061;&#1030;&#1061;%20-%20&#1087;&#1086;&#1095;&#1072;&#1090;&#1082;&#1091;%20&#1061;&#1061;%20&#1089;&#1090;&#1086;&#1083;&#1110;&#1090;&#1090;&#1103;.pptx" TargetMode="External"/><Relationship Id="rId4" Type="http://schemas.openxmlformats.org/officeDocument/2006/relationships/hyperlink" Target="&#1044;&#1086;&#1076;&#1072;&#1090;&#1082;&#1080;/&#1059;&#1088;&#1086;&#1082;%201.%20&#1047;&#1084;&#1110;&#1085;&#1080;%20&#1074;%20&#1076;&#1088;&#1072;&#1084;&#1072;&#1090;&#1091;&#1088;&#1075;&#1110;&#1111;%20&#1082;&#1110;&#1085;&#1094;&#1110;&#1103;%20&#1061;&#1030;&#1061;%20-%20&#1087;&#1086;&#1095;&#1072;&#1090;&#1082;&#1091;%20&#1061;&#1061;%20&#1089;&#1090;&#1086;&#1083;&#1110;&#1090;&#1090;&#1103;.pptx" TargetMode="Externa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&#1044;&#1086;&#1076;&#1072;&#1090;&#1082;&#1080;/&#1059;&#1088;&#1086;&#1082;4.%20&#1050;&#1086;&#1084;&#1087;&#1086;&#1079;&#1080;&#1094;&#1110;&#1103;%20&#1087;'&#1108;&#1089;&#1080;%20&#1051;&#1103;&#1083;&#1100;&#1082;&#1086;&#1074;&#1080;&#1081;%20&#1076;&#1110;&#1084;.pptx" TargetMode="External"/><Relationship Id="rId13" Type="http://schemas.openxmlformats.org/officeDocument/2006/relationships/image" Target="../media/image5.png"/><Relationship Id="rId18" Type="http://schemas.openxmlformats.org/officeDocument/2006/relationships/image" Target="../media/image9.png"/><Relationship Id="rId3" Type="http://schemas.openxmlformats.org/officeDocument/2006/relationships/hyperlink" Target="&#1044;&#1086;&#1076;&#1072;&#1090;&#1082;&#1080;/&#1050;&#1086;&#1085;&#1089;&#1087;&#1077;&#1082;&#1090;%20&#1091;&#1088;&#1086;&#1082;&#1091;%20&#8470;3.%20&#1054;&#1089;&#1086;&#1073;&#1083;&#1080;&#1074;&#1086;&#1089;&#1090;&#1110;%20&#1076;&#1088;&#1072;&#1084;&#1072;&#1090;&#1080;&#1095;&#1085;&#1086;&#1075;&#1086;%20&#1082;&#1086;&#1085;&#1092;&#1083;&#1110;&#1082;&#1090;&#1091;%20&#1074;%20&#1087;'&#1108;&#1089;&#1110;%20&#1051;&#1103;&#1083;&#1100;&#1082;&#1086;&#1074;&#1081;%20&#1076;&#1110;&#1084;.docx" TargetMode="External"/><Relationship Id="rId7" Type="http://schemas.openxmlformats.org/officeDocument/2006/relationships/hyperlink" Target="&#1044;&#1086;&#1076;&#1072;&#1090;&#1082;&#1080;/&#1059;&#1088;&#1086;&#1082;%203.&#1054;&#1089;&#1086;&#1073;&#1083;&#1080;&#1074;&#1086;&#1089;&#1090;&#1110;%20&#1076;&#1088;&#1072;&#1084;&#1072;&#1090;&#1080;&#1095;&#1085;&#1086;&#1075;&#1086;%20&#1082;&#1086;&#1085;&#1092;&#1083;&#1091;&#1082;&#1090;&#1091;%20&#1074;%20&#1087;&#1108;&#1089;&#1110;%20&#1051;&#1103;&#1083;&#1100;&#1082;&#1086;&#1074;&#1080;&#1081;%20&#1076;&#1110;&#1084;.pptx" TargetMode="External"/><Relationship Id="rId12" Type="http://schemas.openxmlformats.org/officeDocument/2006/relationships/hyperlink" Target="&#1044;&#1086;&#1076;&#1072;&#1090;&#1082;&#1080;/&#1058;&#1088;&#1077;&#1085;&#1072;&#1078;&#1077;&#1088;.%20&#1051;&#1103;&#1083;&#1100;&#1082;&#1086;&#1074;&#1080;&#1081;%20&#1076;&#1110;&#1084;.pptx" TargetMode="External"/><Relationship Id="rId17" Type="http://schemas.openxmlformats.org/officeDocument/2006/relationships/image" Target="../media/image8.jpeg"/><Relationship Id="rId2" Type="http://schemas.openxmlformats.org/officeDocument/2006/relationships/hyperlink" Target="&#1044;&#1086;&#1076;&#1072;&#1090;&#1082;&#1080;/&#1050;&#1086;&#1085;&#1089;&#1087;&#1077;&#1082;&#1090;%20&#1091;&#1088;&#1086;&#1082;&#1091;%20%20&#8470;2.%20&#1056;&#1086;&#1083;&#1100;%20%20&#1030;&#1073;&#1089;&#1077;&#1085;&#1072;%20&#1074;%20&#1076;&#1088;&#1072;&#1084;&#1072;&#1090;&#1091;&#1088;&#1075;&#1110;&#1111;.%20&#1051;&#1103;&#1083;&#1100;&#1082;&#1086;&#1074;&#1080;&#1081;%20&#1076;&#1110;&#1084;.docx" TargetMode="External"/><Relationship Id="rId16" Type="http://schemas.openxmlformats.org/officeDocument/2006/relationships/image" Target="../media/image7.pn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hyperlink" Target="&#1044;&#1086;&#1076;&#1072;&#1090;&#1082;&#1080;/&#1059;&#1088;&#1086;&#1082;%202.%20&#1056;&#1086;&#1083;&#1100;%20&#1030;&#1073;&#1089;&#1077;&#1085;&#1072;%20&#1074;%20&#1076;&#1088;&#1072;&#1084;&#1072;&#1090;&#1091;&#1088;&#1075;&#1110;&#1111;.%20&#1051;&#1103;&#1083;&#1100;&#1082;&#1086;&#1074;&#1080;&#1081;%20&#1076;&#1110;&#1084;.pptx" TargetMode="External"/><Relationship Id="rId11" Type="http://schemas.openxmlformats.org/officeDocument/2006/relationships/hyperlink" Target="&#1044;&#1086;&#1076;&#1072;&#1090;&#1082;&#1080;/&#1030;&#1073;&#1089;&#1077;&#1085;%20''&#1051;&#1103;&#1083;&#1100;&#1082;&#1086;&#1074;&#1080;&#1081;%20&#1076;&#1110;&#1084;''.mp4" TargetMode="External"/><Relationship Id="rId5" Type="http://schemas.openxmlformats.org/officeDocument/2006/relationships/hyperlink" Target="&#1044;&#1086;&#1076;&#1072;&#1090;&#1082;&#1080;/&#1058;&#1077;&#1089;&#1090;&#1080;.%20&#1051;&#1103;&#1083;&#1100;&#1082;&#1086;&#1074;&#1080;&#1081;%20&#1076;&#1110;&#1084;.docx" TargetMode="External"/><Relationship Id="rId15" Type="http://schemas.openxmlformats.org/officeDocument/2006/relationships/image" Target="../media/image4.png"/><Relationship Id="rId10" Type="http://schemas.openxmlformats.org/officeDocument/2006/relationships/hyperlink" Target="&#1044;&#1086;&#1076;&#1072;&#1090;&#1082;&#1080;/&#1030;&#1073;&#1089;&#1077;&#1085;,%20&#1043;&#1077;&#1085;&#1088;&#1110;&#1082;.mp4" TargetMode="External"/><Relationship Id="rId19" Type="http://schemas.openxmlformats.org/officeDocument/2006/relationships/image" Target="../media/image10.png"/><Relationship Id="rId4" Type="http://schemas.openxmlformats.org/officeDocument/2006/relationships/hyperlink" Target="&#1044;&#1086;&#1076;&#1072;&#1090;&#1082;&#1080;/&#1050;&#1086;&#1085;&#1089;&#1087;&#1077;&#1082;&#1090;%20%20&#1091;&#1088;&#1086;&#1082;&#1091;%20&#8470;4%20&#1050;&#1086;&#1084;&#1087;&#1086;&#1079;&#1080;&#1094;&#1110;&#1103;%20&#1087;'&#1108;&#1089;&#1080;%20&#1051;&#1103;&#1083;&#1100;&#1082;&#1086;&#1074;&#1080;&#1081;%20&#1076;&#1110;&#1084;.docx" TargetMode="External"/><Relationship Id="rId9" Type="http://schemas.openxmlformats.org/officeDocument/2006/relationships/hyperlink" Target="&#1044;&#1086;&#1076;&#1072;&#1090;&#1082;&#1080;/&#1041;&#1110;&#1086;&#1075;&#1088;&#1072;&#1092;&#1110;&#1103;%20&#1043;&#1077;&#1085;&#1088;&#1110;&#1082;&#1072;%20&#1030;&#1073;&#1089;&#1077;&#1085;&#1072;.pptx" TargetMode="External"/><Relationship Id="rId1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&#1044;&#1086;&#1076;&#1072;&#1090;&#1082;&#1080;/&#1064;&#1086;&#1091;,%20&#1041;&#1077;&#1088;&#1085;&#1072;&#1088;&#1076;.mp4" TargetMode="External"/><Relationship Id="rId13" Type="http://schemas.openxmlformats.org/officeDocument/2006/relationships/slide" Target="slide2.xml"/><Relationship Id="rId18" Type="http://schemas.openxmlformats.org/officeDocument/2006/relationships/image" Target="../media/image14.jpeg"/><Relationship Id="rId3" Type="http://schemas.openxmlformats.org/officeDocument/2006/relationships/hyperlink" Target="&#1044;&#1086;&#1076;&#1072;&#1090;&#1082;&#1080;/&#1050;&#1086;&#1085;&#1089;&#1087;&#1077;&#1082;&#1090;%20&#1091;&#1088;&#1086;&#1082;&#1091;%20%20&#8470;6.%20&#1044;&#1080;&#1085;&#1072;&#1084;&#1110;&#1082;&#1072;%20&#1086;&#1073;&#1088;&#1072;&#1079;&#1091;%20&#1045;&#1083;&#1110;&#1079;&#1080;%20&#1044;&#1091;&#1083;&#1110;&#1090;&#1083;.docx" TargetMode="External"/><Relationship Id="rId7" Type="http://schemas.openxmlformats.org/officeDocument/2006/relationships/hyperlink" Target="&#1044;&#1086;&#1076;&#1072;&#1090;&#1082;&#1080;/&#1041;&#1110;&#1086;&#1075;&#1088;&#1072;&#1092;&#1110;&#1103;%20%20&#1041;&#1077;&#1088;&#1085;&#1072;&#1088;&#1076;&#1072;%20&#1064;&#1086;&#1091;.pptx" TargetMode="External"/><Relationship Id="rId12" Type="http://schemas.openxmlformats.org/officeDocument/2006/relationships/image" Target="../media/image5.png"/><Relationship Id="rId17" Type="http://schemas.openxmlformats.org/officeDocument/2006/relationships/image" Target="../media/image13.png"/><Relationship Id="rId2" Type="http://schemas.openxmlformats.org/officeDocument/2006/relationships/hyperlink" Target="&#1044;&#1086;&#1076;&#1072;&#1090;&#1082;&#1080;/&#1050;&#1086;&#1085;&#1089;&#1087;&#1077;&#1082;&#1090;%20&#1091;&#1088;&#1086;&#1082;&#1091;%20%20&#8470;5.%20&#1054;&#1089;&#1086;&#1073;&#1083;&#1080;&#1074;&#1086;&#1089;&#1090;&#1110;%20&#1089;&#1074;&#1110;&#1090;&#1086;&#1075;&#1083;&#1103;&#1076;&#1091;%20&#1041;.%20&#1064;&#1086;&#1091;.%20&#1042;&#1090;&#1110;&#1083;&#1077;&#1085;&#1085;&#1103;%20&#1084;&#1110;&#1092;&#1091;%20%20&#1074;%20&#1087;&#1108;&#1089;&#1110;%20&#1055;&#1110;&#1075;&#1084;&#1072;&#1083;&#1110;&#1086;&#1085;.docx" TargetMode="External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hyperlink" Target="&#1044;&#1086;&#1076;&#1072;&#1090;&#1082;&#1080;/&#1059;&#1088;&#1086;&#1082;%206.%20&#1058;&#1077;&#1084;&#1072;%20&#1044;&#1080;&#1085;&#1072;&#1084;&#1110;&#1082;&#1072;%20&#1086;&#1073;&#1088;&#1072;&#1079;&#1091;%20&#1045;&#1083;&#1110;&#1079;&#1080;%20&#1044;&#1091;&#1083;&#1110;&#1090;&#1083;.pptx" TargetMode="External"/><Relationship Id="rId11" Type="http://schemas.openxmlformats.org/officeDocument/2006/relationships/hyperlink" Target="&#1044;&#1086;&#1076;&#1072;&#1090;&#1082;&#1080;/&#1058;&#1088;&#1077;&#1085;&#1072;&#1078;&#1077;&#1088;%20&#1055;&#1110;&#1075;&#1084;&#1072;&#1083;&#1110;&#1086;&#1085;.pptx" TargetMode="External"/><Relationship Id="rId5" Type="http://schemas.openxmlformats.org/officeDocument/2006/relationships/hyperlink" Target="&#1044;&#1086;&#1076;&#1072;&#1090;&#1082;&#1080;/&#1059;&#1088;&#1086;&#1082;%205.%20&#1054;&#1089;&#1086;&#1073;&#1083;&#1080;&#1074;&#1086;&#1089;&#1090;&#1110;%20&#1089;&#1074;&#1110;&#1090;&#1086;&#1075;&#1083;&#1103;&#1076;&#1091;%20&#1041;&#1077;&#1088;&#1085;&#1072;&#1088;&#1076;&#1072;%20&#1064;&#1086;&#1091;.%20&#1057;&#1087;&#1077;&#1094;&#1080;&#1092;&#1110;&#1082;&#1072;%20&#1074;&#1090;&#1110;&#1083;&#1077;&#1085;&#1085;&#1103;%20&#1072;&#1085;&#1090;&#1080;&#1095;&#1085;&#1086;&#1075;&#1086;%20&#1084;&#1110;&#1092;&#1091;%20&#1074;%20&#1087;&#8217;&#1108;&#1089;&#1110;%20&#171;&#1055;&#1110;&#1075;&#1084;&#1072;&#1083;&#1110;&#1086;&#1085;&#187;.pptx" TargetMode="External"/><Relationship Id="rId15" Type="http://schemas.openxmlformats.org/officeDocument/2006/relationships/image" Target="../media/image7.png"/><Relationship Id="rId10" Type="http://schemas.openxmlformats.org/officeDocument/2006/relationships/hyperlink" Target="&#1044;&#1086;&#1076;&#1072;&#1090;&#1082;&#1080;/&#1041;&#1091;&#1082;&#1090;&#1088;&#1077;&#1081;&#1083;&#1077;&#1088;%20&#1055;&#1110;&#1075;&#1084;&#1072;&#1083;&#1110;&#1086;&#1085;%20&#1041;&#1059;&#1061;%2059.mp4" TargetMode="External"/><Relationship Id="rId4" Type="http://schemas.openxmlformats.org/officeDocument/2006/relationships/hyperlink" Target="&#1044;&#1086;&#1076;&#1072;&#1090;&#1082;&#1080;/&#1058;&#1077;&#1089;&#1090;&#1080;.%20&#1055;&#1110;&#1075;&#1084;&#1072;&#1083;&#1110;&#1086;&#1085;.docx" TargetMode="External"/><Relationship Id="rId9" Type="http://schemas.openxmlformats.org/officeDocument/2006/relationships/hyperlink" Target="&#1044;&#1086;&#1076;&#1072;&#1090;&#1082;&#1080;/&#1030;&#1089;&#1090;&#1086;&#1088;&#1080;&#1095;&#1085;&#1072;%20&#1082;&#1072;&#1079;&#1082;&#1072;-%20&#1076;&#1080;&#1074;&#1072;&#1094;&#1090;&#1074;&#1072;%20&#1041;&#1077;&#1088;&#1085;&#1072;&#1088;&#1076;&#1072;%20&#1064;&#1086;&#1091;.mp4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642910" y="5429264"/>
            <a:ext cx="72009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uk-UA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Підготували:   Буга </a:t>
            </a:r>
            <a:r>
              <a:rPr lang="uk-UA" sz="1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Любов </a:t>
            </a:r>
            <a:r>
              <a:rPr lang="uk-UA" sz="1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Петрівна</a:t>
            </a:r>
            <a:r>
              <a:rPr lang="uk-UA" sz="1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1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Хитрій </a:t>
            </a:r>
            <a:r>
              <a:rPr lang="uk-UA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Олена Миколаївна, </a:t>
            </a:r>
            <a:r>
              <a:rPr lang="uk-UA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вчителі </a:t>
            </a:r>
            <a:r>
              <a:rPr lang="uk-UA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зарубіжної літератури Монастирищенського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навчально – виховного комплексу</a:t>
            </a:r>
            <a:r>
              <a:rPr lang="uk-UA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“ Ліцей – загальноосвітня школа </a:t>
            </a:r>
            <a:r>
              <a:rPr lang="en-US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I-III</a:t>
            </a:r>
            <a:r>
              <a:rPr lang="uk-UA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ступенів “Ерудит” Черкаської області</a:t>
            </a:r>
            <a:endParaRPr lang="ru-RU" sz="14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26"/>
          <p:cNvSpPr>
            <a:spLocks noChangeArrowheads="1"/>
          </p:cNvSpPr>
          <p:nvPr/>
        </p:nvSpPr>
        <p:spPr bwMode="auto">
          <a:xfrm>
            <a:off x="1428728" y="428604"/>
            <a:ext cx="6337300" cy="121264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uk-UA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УПРАВЛІННЯ ОСВІТИ І НАУКИ</a:t>
            </a:r>
            <a:br>
              <a:rPr lang="uk-UA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ЧЕРКАСЬКОЇ ОБЛАСНОЇ ДЕРЖАВНОЇ АДМІНІСТРАЦІЇ</a:t>
            </a:r>
            <a:br>
              <a:rPr lang="uk-UA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ВІДДІЛ ОСВІТИ </a:t>
            </a:r>
          </a:p>
          <a:p>
            <a:pPr algn="ctr">
              <a:lnSpc>
                <a:spcPct val="130000"/>
              </a:lnSpc>
            </a:pPr>
            <a:r>
              <a:rPr lang="uk-UA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МОНАСТИРИЩЕНСЬКОЇ РАЙОННОЇ ДЕРЖАВНОЇ АДМІНІСТРАЦІЇ</a:t>
            </a:r>
          </a:p>
        </p:txBody>
      </p:sp>
      <p:sp>
        <p:nvSpPr>
          <p:cNvPr id="18432" name="Rectangle 1024"/>
          <p:cNvSpPr>
            <a:spLocks noGrp="1" noChangeArrowheads="1"/>
          </p:cNvSpPr>
          <p:nvPr>
            <p:ph type="ctrTitle"/>
          </p:nvPr>
        </p:nvSpPr>
        <p:spPr>
          <a:xfrm>
            <a:off x="2143108" y="4214818"/>
            <a:ext cx="4464050" cy="1152525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uk-UA" sz="1800" b="1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Серія цифрових ресурсів до уроків зарубіжної літератури в 9 класі</a:t>
            </a: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57224" y="2928934"/>
            <a:ext cx="735811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НОВІ ТЕНДЕНЦІЇ У</a:t>
            </a:r>
            <a:r>
              <a:rPr kumimoji="0" lang="uk-UA" sz="28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ДРАМАТУРГІЇ      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КІНЦЯ ХІХ-ПОЧАТКУ ХХ СТОЛІТТЯ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C:\Documents and Settings\ВОЛОДЯ\Рабочий стол\1151074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6572272"/>
            <a:ext cx="1357290" cy="2857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53" name="Rectangle 4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928794" y="4857760"/>
            <a:ext cx="5429288" cy="1428760"/>
          </a:xfrm>
          <a:prstGeom prst="horizontalScroll">
            <a:avLst/>
          </a:prstGeom>
          <a:solidFill>
            <a:srgbClr val="FFFF99"/>
          </a:solidFill>
          <a:ln>
            <a:solidFill>
              <a:srgbClr val="C000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ts val="0"/>
              </a:spcBef>
              <a:defRPr/>
            </a:pPr>
            <a:endParaRPr lang="uk-UA" sz="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defRPr/>
            </a:pPr>
            <a:endParaRPr lang="uk-UA" sz="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Пігмаліон»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50" name="Rectangle 4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43042" y="3357562"/>
            <a:ext cx="6000792" cy="1285884"/>
          </a:xfrm>
          <a:prstGeom prst="horizontalScroll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ts val="0"/>
              </a:spcBef>
              <a:defRPr/>
            </a:pPr>
            <a:endParaRPr lang="uk-UA" sz="800" b="1" dirty="0" smtClean="0">
              <a:solidFill>
                <a:srgbClr val="B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defRPr/>
            </a:pPr>
            <a:endParaRPr lang="uk-UA" sz="800" b="1" dirty="0" smtClean="0">
              <a:solidFill>
                <a:srgbClr val="B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uk-UA" sz="28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800" b="1" dirty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Генрік Ібсен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Ляльковий </a:t>
            </a:r>
            <a:r>
              <a:rPr lang="uk-UA" sz="28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дім»</a:t>
            </a:r>
            <a:endParaRPr lang="ru-RU" sz="2800" b="1" u="sng" dirty="0">
              <a:solidFill>
                <a:srgbClr val="B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47" name="Rectangle 4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42910" y="1428736"/>
            <a:ext cx="8001056" cy="1800225"/>
          </a:xfrm>
          <a:prstGeom prst="horizontalScroll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>
                <a:solidFill>
                  <a:srgbClr val="4D0B15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>
                <a:solidFill>
                  <a:srgbClr val="4D0B15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4D0B15"/>
                </a:solidFill>
                <a:latin typeface="Times New Roman" pitchFamily="18" charset="0"/>
                <a:cs typeface="Times New Roman" pitchFamily="18" charset="0"/>
              </a:rPr>
              <a:t>«Стара» і «нова драма». Зміни в драматургії кінця ХІХ – початку ХХ століття</a:t>
            </a:r>
            <a:endParaRPr lang="ru-RU" sz="2800" b="1" dirty="0">
              <a:solidFill>
                <a:srgbClr val="4D0B15"/>
              </a:solidFill>
            </a:endParaRPr>
          </a:p>
        </p:txBody>
      </p:sp>
      <p:sp>
        <p:nvSpPr>
          <p:cNvPr id="3078" name="Line 55"/>
          <p:cNvSpPr>
            <a:spLocks noChangeShapeType="1"/>
          </p:cNvSpPr>
          <p:nvPr/>
        </p:nvSpPr>
        <p:spPr bwMode="auto">
          <a:xfrm>
            <a:off x="914400" y="1557338"/>
            <a:ext cx="8229600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79" name="Line 58"/>
          <p:cNvSpPr>
            <a:spLocks noChangeShapeType="1"/>
          </p:cNvSpPr>
          <p:nvPr/>
        </p:nvSpPr>
        <p:spPr bwMode="auto">
          <a:xfrm>
            <a:off x="395288" y="5300663"/>
            <a:ext cx="8229600" cy="0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80" name="Line 7224"/>
          <p:cNvSpPr>
            <a:spLocks noChangeShapeType="1"/>
          </p:cNvSpPr>
          <p:nvPr/>
        </p:nvSpPr>
        <p:spPr bwMode="auto">
          <a:xfrm>
            <a:off x="3635375" y="1989138"/>
            <a:ext cx="0" cy="4587875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81" name="Заголовок 70"/>
          <p:cNvSpPr>
            <a:spLocks noGrp="1"/>
          </p:cNvSpPr>
          <p:nvPr>
            <p:ph type="title" idx="4294967295"/>
          </p:nvPr>
        </p:nvSpPr>
        <p:spPr>
          <a:xfrm>
            <a:off x="2928926" y="714356"/>
            <a:ext cx="3527425" cy="647700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uk-UA" sz="6000" b="1" dirty="0" smtClean="0">
                <a:ln>
                  <a:noFill/>
                </a:ln>
                <a:solidFill>
                  <a:srgbClr val="C00000"/>
                </a:solidFill>
                <a:latin typeface="Times New Roman" pitchFamily="18" charset="0"/>
              </a:rPr>
              <a:t>Зміст</a:t>
            </a:r>
            <a:endParaRPr lang="ru-RU" sz="6000" b="1" dirty="0" smtClean="0">
              <a:ln>
                <a:noFill/>
              </a:ln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9" name="Picture 4" descr="C:\Documents and Settings\ВОЛОДЯ\Рабочий стол\1151074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0" y="6572272"/>
            <a:ext cx="1357290" cy="2857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4"/>
          <p:cNvSpPr>
            <a:spLocks noChangeArrowheads="1"/>
          </p:cNvSpPr>
          <p:nvPr/>
        </p:nvSpPr>
        <p:spPr bwMode="auto">
          <a:xfrm>
            <a:off x="1071538" y="2428868"/>
            <a:ext cx="728667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Конспект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уроку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«Стара»  і «нова драма». Зміни в драматургії кінця ХІХ - початку ХХ століття»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Тести «Стара»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і «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нова драма»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Презентація  до уроку  «Стара»  і «нова драма». Зміни в драматургії кінця ХІХ - початку ХХ століття» 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Тренажер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«Стара» </a:t>
            </a: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і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 «нова  драма»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Line 55"/>
          <p:cNvSpPr>
            <a:spLocks noChangeShapeType="1"/>
          </p:cNvSpPr>
          <p:nvPr/>
        </p:nvSpPr>
        <p:spPr bwMode="auto">
          <a:xfrm>
            <a:off x="914400" y="1557338"/>
            <a:ext cx="8229600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100" name="Line 58"/>
          <p:cNvSpPr>
            <a:spLocks noChangeShapeType="1"/>
          </p:cNvSpPr>
          <p:nvPr/>
        </p:nvSpPr>
        <p:spPr bwMode="auto">
          <a:xfrm>
            <a:off x="539750" y="5300663"/>
            <a:ext cx="8229600" cy="0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103" name="Line 7224"/>
          <p:cNvSpPr>
            <a:spLocks noChangeShapeType="1"/>
          </p:cNvSpPr>
          <p:nvPr/>
        </p:nvSpPr>
        <p:spPr bwMode="auto">
          <a:xfrm>
            <a:off x="3635375" y="2020888"/>
            <a:ext cx="0" cy="4587875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4106" name="Picture 22" descr="znak10">
            <a:hlinkClick r:id="rId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4857760"/>
            <a:ext cx="307975" cy="43180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</p:pic>
      <p:sp>
        <p:nvSpPr>
          <p:cNvPr id="20" name="Управляющая кнопка: назад 19">
            <a:hlinkClick r:id="rId7" action="ppaction://hlinksldjump" highlightClick="1"/>
          </p:cNvPr>
          <p:cNvSpPr/>
          <p:nvPr/>
        </p:nvSpPr>
        <p:spPr>
          <a:xfrm>
            <a:off x="7572396" y="6072206"/>
            <a:ext cx="469898" cy="334960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2" name="Picture 4" descr="C:\Documents and Settings\ВОЛОДЯ\Рабочий стол\11510749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0" y="6572272"/>
            <a:ext cx="1357290" cy="28572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642918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«Стара» і «нова драма». Зміни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драматургії  кінця ХІХ – початку ХХ століття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AutoShape 1024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642910" y="2571744"/>
            <a:ext cx="357190" cy="357190"/>
          </a:xfrm>
          <a:prstGeom prst="verticalScroll">
            <a:avLst>
              <a:gd name="adj" fmla="val 12500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i="1" dirty="0">
              <a:cs typeface="Times New Roman" pitchFamily="18" charset="0"/>
            </a:endParaRPr>
          </a:p>
        </p:txBody>
      </p:sp>
      <p:sp>
        <p:nvSpPr>
          <p:cNvPr id="15" name="AutoShape 1024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571472" y="3286124"/>
            <a:ext cx="357190" cy="428628"/>
          </a:xfrm>
          <a:prstGeom prst="verticalScroll">
            <a:avLst>
              <a:gd name="adj" fmla="val 12500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i="1" dirty="0">
              <a:cs typeface="Times New Roman" pitchFamily="18" charset="0"/>
            </a:endParaRPr>
          </a:p>
        </p:txBody>
      </p:sp>
      <p:pic>
        <p:nvPicPr>
          <p:cNvPr id="22" name="Picture 4" descr="C:\Documents and Settings\ВОЛОДЯ\Рабочий стол\teatr.png">
            <a:hlinkClick r:id="rId4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58" y="3929066"/>
            <a:ext cx="714380" cy="6083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4"/>
          <p:cNvSpPr>
            <a:spLocks noChangeArrowheads="1"/>
          </p:cNvSpPr>
          <p:nvPr/>
        </p:nvSpPr>
        <p:spPr bwMode="auto">
          <a:xfrm>
            <a:off x="714348" y="1500174"/>
            <a:ext cx="821537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Конспект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уроку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«Роль  Ібсена в розвитку  драматургії. «Ляльковий дім»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Конспект уроку «Особливості конфлікту  в п’єсі «Ляльковий дім»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Конспект уроку «Композиція п’єси «Ляльковий дім»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Тести «Ляльковий дім»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 action="ppaction://hlinkpres?slideindex=1&amp;slidetitle="/>
              </a:rPr>
              <a:t>Презентація  до уроку  «Роль  Ібсена в розвитку  драматургії»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 action="ppaction://hlinkpres?slideindex=1&amp;slidetitle="/>
              </a:rPr>
              <a:t>Презентація до уроку «Особливості конфлікту  в п’єсі «Ляльковий дім»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pres?slideindex=1&amp;slidetitle="/>
              </a:rPr>
              <a:t>Презентація до уроку «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pres?slideindex=1&amp;slidetitle="/>
              </a:rPr>
              <a:t>Композиція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pres?slideindex=1&amp;slidetitle=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pres?slideindex=1&amp;slidetitle="/>
              </a:rPr>
              <a:t>п’єси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pres?slideindex=1&amp;slidetitle="/>
              </a:rPr>
              <a:t> «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pres?slideindex=1&amp;slidetitle="/>
              </a:rPr>
              <a:t>Ляльковий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pres?slideindex=1&amp;slidetitle=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pres?slideindex=1&amp;slidetitle="/>
              </a:rPr>
              <a:t>дім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pres?slideindex=1&amp;slidetitle="/>
              </a:rPr>
              <a:t>»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9" action="ppaction://hlinkpres?slideindex=1&amp;slidetitle="/>
              </a:rPr>
              <a:t>Презентація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9" action="ppaction://hlinkpres?slideindex=1&amp;slidetitle="/>
              </a:rPr>
              <a:t>«Біографія Генріка Ібсена»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0" action="ppaction://hlinkfile"/>
              </a:rPr>
              <a:t>Відеоролик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0" action="ppaction://hlinkfile"/>
              </a:rPr>
              <a:t>«Генрік Ібсен»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1" action="ppaction://hlinkfile"/>
              </a:rPr>
              <a:t>Буктрейлер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1" action="ppaction://hlinkfile"/>
              </a:rPr>
              <a:t> «Ляльковий дім»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2" action="ppaction://hlinkpres?slideindex=1&amp;slidetitle="/>
              </a:rPr>
              <a:t>Тренажер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2" action="ppaction://hlinkpres?slideindex=1&amp;slidetitle="/>
              </a:rPr>
              <a:t>«Ляльковий дім»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Line 55"/>
          <p:cNvSpPr>
            <a:spLocks noChangeShapeType="1"/>
          </p:cNvSpPr>
          <p:nvPr/>
        </p:nvSpPr>
        <p:spPr bwMode="auto">
          <a:xfrm>
            <a:off x="914400" y="1557338"/>
            <a:ext cx="8229600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100" name="Line 58"/>
          <p:cNvSpPr>
            <a:spLocks noChangeShapeType="1"/>
          </p:cNvSpPr>
          <p:nvPr/>
        </p:nvSpPr>
        <p:spPr bwMode="auto">
          <a:xfrm>
            <a:off x="539750" y="5300663"/>
            <a:ext cx="8229600" cy="0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101" name="AutoShape 1024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357158" y="2071678"/>
            <a:ext cx="285752" cy="285752"/>
          </a:xfrm>
          <a:prstGeom prst="verticalScroll">
            <a:avLst>
              <a:gd name="adj" fmla="val 12500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i="1" dirty="0">
              <a:cs typeface="Times New Roman" pitchFamily="18" charset="0"/>
            </a:endParaRPr>
          </a:p>
        </p:txBody>
      </p:sp>
      <p:sp>
        <p:nvSpPr>
          <p:cNvPr id="4102" name="AutoShape 3072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357158" y="1643050"/>
            <a:ext cx="285752" cy="288924"/>
          </a:xfrm>
          <a:prstGeom prst="verticalScroll">
            <a:avLst>
              <a:gd name="adj" fmla="val 12500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i="1" dirty="0">
              <a:cs typeface="Times New Roman" pitchFamily="18" charset="0"/>
            </a:endParaRPr>
          </a:p>
        </p:txBody>
      </p:sp>
      <p:sp>
        <p:nvSpPr>
          <p:cNvPr id="4103" name="Line 7224"/>
          <p:cNvSpPr>
            <a:spLocks noChangeShapeType="1"/>
          </p:cNvSpPr>
          <p:nvPr/>
        </p:nvSpPr>
        <p:spPr bwMode="auto">
          <a:xfrm>
            <a:off x="3635375" y="2020888"/>
            <a:ext cx="0" cy="4587875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4106" name="Picture 22" descr="znak10">
            <a:hlinkClick r:id="rId1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57158" y="6215082"/>
            <a:ext cx="307975" cy="43180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</p:pic>
      <p:sp>
        <p:nvSpPr>
          <p:cNvPr id="20" name="Управляющая кнопка: назад 19">
            <a:hlinkClick r:id="rId14" action="ppaction://hlinksldjump" highlightClick="1"/>
          </p:cNvPr>
          <p:cNvSpPr/>
          <p:nvPr/>
        </p:nvSpPr>
        <p:spPr>
          <a:xfrm>
            <a:off x="7572396" y="6072206"/>
            <a:ext cx="469898" cy="334960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2" name="Picture 4" descr="C:\Documents and Settings\ВОЛОДЯ\Рабочий стол\11510749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flipV="1">
            <a:off x="0" y="6572272"/>
            <a:ext cx="1357290" cy="28572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642918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Генрік Ібсен «Ляльковий дім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AutoShape 1024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357158" y="2571744"/>
            <a:ext cx="285752" cy="285752"/>
          </a:xfrm>
          <a:prstGeom prst="verticalScroll">
            <a:avLst>
              <a:gd name="adj" fmla="val 12500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i="1" dirty="0">
              <a:cs typeface="Times New Roman" pitchFamily="18" charset="0"/>
            </a:endParaRPr>
          </a:p>
        </p:txBody>
      </p:sp>
      <p:sp>
        <p:nvSpPr>
          <p:cNvPr id="15" name="AutoShape 1024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357158" y="3000372"/>
            <a:ext cx="285752" cy="285752"/>
          </a:xfrm>
          <a:prstGeom prst="verticalScroll">
            <a:avLst>
              <a:gd name="adj" fmla="val 12500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i="1" dirty="0">
              <a:cs typeface="Times New Roman" pitchFamily="18" charset="0"/>
            </a:endParaRPr>
          </a:p>
        </p:txBody>
      </p:sp>
      <p:pic>
        <p:nvPicPr>
          <p:cNvPr id="16" name="Picture 14" descr="video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57158" y="5357826"/>
            <a:ext cx="357188" cy="357188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</p:pic>
      <p:pic>
        <p:nvPicPr>
          <p:cNvPr id="17" name="Picture 14" descr="video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57158" y="5786454"/>
            <a:ext cx="357188" cy="357188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</p:pic>
      <p:pic>
        <p:nvPicPr>
          <p:cNvPr id="18" name="Picture 2" descr="C:\Documents and Settings\ВОЛОДЯ\Рабочий стол\ЛЕНА17\ляльковий дым\ibsen1.jpg">
            <a:hlinkClick r:id="rId9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flipH="1">
            <a:off x="357158" y="4857760"/>
            <a:ext cx="304256" cy="357190"/>
          </a:xfrm>
          <a:prstGeom prst="rect">
            <a:avLst/>
          </a:prstGeom>
          <a:noFill/>
        </p:spPr>
      </p:pic>
      <p:pic>
        <p:nvPicPr>
          <p:cNvPr id="21" name="Picture 2" descr="F:\ляльковий дым\картінки дом\dacha-rele1.png">
            <a:hlinkClick r:id="rId6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14282" y="3429000"/>
            <a:ext cx="603782" cy="480349"/>
          </a:xfrm>
          <a:prstGeom prst="rect">
            <a:avLst/>
          </a:prstGeom>
          <a:noFill/>
        </p:spPr>
      </p:pic>
      <p:pic>
        <p:nvPicPr>
          <p:cNvPr id="23" name="Picture 3" descr="F:\ляльковий дым\картінки дом\kollekcionnaya_kukla_adora_adora_20014014_mercanie_i_blesk.png">
            <a:hlinkClick r:id="rId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85720" y="3857628"/>
            <a:ext cx="500066" cy="500066"/>
          </a:xfrm>
          <a:prstGeom prst="rect">
            <a:avLst/>
          </a:prstGeom>
          <a:noFill/>
        </p:spPr>
      </p:pic>
      <p:pic>
        <p:nvPicPr>
          <p:cNvPr id="24" name="Picture 2" descr="F:\ляльковий дым\картінки дом\ohr-doma.png">
            <a:hlinkClick r:id="rId8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14282" y="4357694"/>
            <a:ext cx="571504" cy="3792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4"/>
          <p:cNvSpPr>
            <a:spLocks noChangeArrowheads="1"/>
          </p:cNvSpPr>
          <p:nvPr/>
        </p:nvSpPr>
        <p:spPr bwMode="auto">
          <a:xfrm>
            <a:off x="714348" y="1500174"/>
            <a:ext cx="821537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Конспект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уроку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«Особливості світогляду Бернарда Шоу.  «Пігмаліон»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Конспект уроку «Динаміка образу Елізи Дулітл»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Тести «Пігмаліон»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Презентація  до уроку  «Особливості світогляду Бернарда Шоу. «Пігмаліон»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 action="ppaction://hlinkpres?slideindex=1&amp;slidetitle="/>
              </a:rPr>
              <a:t>Презентація до уроку «Динаміка образу Елізи Дулітл» 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 action="ppaction://hlinkpres?slideindex=1&amp;slidetitle="/>
              </a:rPr>
              <a:t>Презентація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 action="ppaction://hlinkpres?slideindex=1&amp;slidetitle="/>
              </a:rPr>
              <a:t>«Біографія Бернарда Шоу»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file"/>
              </a:rPr>
              <a:t>Відеоролик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file"/>
              </a:rPr>
              <a:t>«Бернард Шоу»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9" action="ppaction://hlinkfile"/>
              </a:rPr>
              <a:t>Відеоролик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9" action="ppaction://hlinkfile"/>
              </a:rPr>
              <a:t>«Історична казка «Дивацтва Бернарда Шоу»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0" action="ppaction://hlinkfile"/>
              </a:rPr>
              <a:t>Буктрейлер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0" action="ppaction://hlinkfile"/>
              </a:rPr>
              <a:t> «Пігмаліон»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1" action="ppaction://hlinkpres?slideindex=1&amp;slidetitle="/>
              </a:rPr>
              <a:t>Тренажер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1" action="ppaction://hlinkpres?slideindex=1&amp;slidetitle="/>
              </a:rPr>
              <a:t>«Пігмаліон»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Line 55"/>
          <p:cNvSpPr>
            <a:spLocks noChangeShapeType="1"/>
          </p:cNvSpPr>
          <p:nvPr/>
        </p:nvSpPr>
        <p:spPr bwMode="auto">
          <a:xfrm>
            <a:off x="914400" y="1557338"/>
            <a:ext cx="8229600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100" name="Line 58"/>
          <p:cNvSpPr>
            <a:spLocks noChangeShapeType="1"/>
          </p:cNvSpPr>
          <p:nvPr/>
        </p:nvSpPr>
        <p:spPr bwMode="auto">
          <a:xfrm>
            <a:off x="539750" y="5300663"/>
            <a:ext cx="8229600" cy="0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102" name="AutoShape 3072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357158" y="1643050"/>
            <a:ext cx="285752" cy="288924"/>
          </a:xfrm>
          <a:prstGeom prst="verticalScroll">
            <a:avLst>
              <a:gd name="adj" fmla="val 12500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i="1" dirty="0">
              <a:cs typeface="Times New Roman" pitchFamily="18" charset="0"/>
            </a:endParaRPr>
          </a:p>
        </p:txBody>
      </p:sp>
      <p:sp>
        <p:nvSpPr>
          <p:cNvPr id="4103" name="Line 7224"/>
          <p:cNvSpPr>
            <a:spLocks noChangeShapeType="1"/>
          </p:cNvSpPr>
          <p:nvPr/>
        </p:nvSpPr>
        <p:spPr bwMode="auto">
          <a:xfrm>
            <a:off x="3635375" y="2020888"/>
            <a:ext cx="0" cy="4587875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4106" name="Picture 22" descr="znak10">
            <a:hlinkClick r:id="rId11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7158" y="6215082"/>
            <a:ext cx="307975" cy="43180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</p:pic>
      <p:sp>
        <p:nvSpPr>
          <p:cNvPr id="20" name="Управляющая кнопка: назад 19">
            <a:hlinkClick r:id="rId13" action="ppaction://hlinksldjump" highlightClick="1"/>
          </p:cNvPr>
          <p:cNvSpPr/>
          <p:nvPr/>
        </p:nvSpPr>
        <p:spPr>
          <a:xfrm>
            <a:off x="7572396" y="6072206"/>
            <a:ext cx="469898" cy="334960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2" name="Picture 4" descr="C:\Documents and Settings\ВОЛОДЯ\Рабочий стол\11510749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flipV="1">
            <a:off x="0" y="6572272"/>
            <a:ext cx="1357290" cy="28572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642918"/>
            <a:ext cx="91440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«Пігмаліон»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defRPr/>
            </a:pP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AutoShape 1024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357158" y="2143116"/>
            <a:ext cx="285752" cy="285752"/>
          </a:xfrm>
          <a:prstGeom prst="verticalScroll">
            <a:avLst>
              <a:gd name="adj" fmla="val 12500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i="1" dirty="0">
              <a:cs typeface="Times New Roman" pitchFamily="18" charset="0"/>
            </a:endParaRPr>
          </a:p>
        </p:txBody>
      </p:sp>
      <p:pic>
        <p:nvPicPr>
          <p:cNvPr id="16" name="Picture 14" descr="video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57158" y="5357826"/>
            <a:ext cx="357188" cy="357188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</p:pic>
      <p:pic>
        <p:nvPicPr>
          <p:cNvPr id="17" name="Picture 14" descr="video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57158" y="5786454"/>
            <a:ext cx="357188" cy="357188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</p:pic>
      <p:sp>
        <p:nvSpPr>
          <p:cNvPr id="22" name="AutoShape 1024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357158" y="2571744"/>
            <a:ext cx="285752" cy="285752"/>
          </a:xfrm>
          <a:prstGeom prst="verticalScroll">
            <a:avLst>
              <a:gd name="adj" fmla="val 12500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i="1" dirty="0">
              <a:cs typeface="Times New Roman" pitchFamily="18" charset="0"/>
            </a:endParaRPr>
          </a:p>
        </p:txBody>
      </p:sp>
      <p:pic>
        <p:nvPicPr>
          <p:cNvPr id="25" name="Picture 14" descr="video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57158" y="4857760"/>
            <a:ext cx="357188" cy="357188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</p:pic>
      <p:pic>
        <p:nvPicPr>
          <p:cNvPr id="27" name="Picture 2" descr="C:\Documents and Settings\ВОЛОДЯ\Рабочий стол\шоу\Shaw-1909.jpg">
            <a:hlinkClick r:id="rId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6" cstate="print"/>
          <a:srcRect l="3150" b="4581"/>
          <a:stretch>
            <a:fillRect/>
          </a:stretch>
        </p:blipFill>
        <p:spPr bwMode="auto">
          <a:xfrm>
            <a:off x="357157" y="4286256"/>
            <a:ext cx="344185" cy="466258"/>
          </a:xfrm>
          <a:prstGeom prst="rect">
            <a:avLst/>
          </a:prstGeom>
          <a:noFill/>
          <a:effectLst/>
        </p:spPr>
      </p:pic>
      <p:pic>
        <p:nvPicPr>
          <p:cNvPr id="28" name="Picture 2" descr="C:\Documents and Settings\ВОЛОДЯ\Рабочий стол\героъ\tumblr_mn42brquEW1qbjy8co1_250.png">
            <a:hlinkClick r:id="rId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57158" y="3071810"/>
            <a:ext cx="352861" cy="475281"/>
          </a:xfrm>
          <a:prstGeom prst="rect">
            <a:avLst/>
          </a:prstGeom>
          <a:noFill/>
          <a:effectLst/>
        </p:spPr>
      </p:pic>
      <p:pic>
        <p:nvPicPr>
          <p:cNvPr id="29" name="Picture 3" descr="C:\Documents and Settings\ВОЛОДЯ\Рабочий стол\героъ\e2e206a913600faa9967e49b07e455d7 (1).jpg">
            <a:hlinkClick r:id="rId6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8" cstate="print"/>
          <a:srcRect b="7559"/>
          <a:stretch>
            <a:fillRect/>
          </a:stretch>
        </p:blipFill>
        <p:spPr bwMode="auto">
          <a:xfrm>
            <a:off x="357158" y="3643314"/>
            <a:ext cx="357189" cy="496272"/>
          </a:xfrm>
          <a:prstGeom prst="rect">
            <a:avLst/>
          </a:prstGeom>
          <a:noFill/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льпоме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Мельпомена</Template>
  <TotalTime>170</TotalTime>
  <Words>343</Words>
  <Application>Microsoft Office PowerPoint</Application>
  <PresentationFormat>Экран (4:3)</PresentationFormat>
  <Paragraphs>43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Мельпомена</vt:lpstr>
      <vt:lpstr>Серія цифрових ресурсів до уроків зарубіжної літератури в 9 класі</vt:lpstr>
      <vt:lpstr>Зміст</vt:lpstr>
      <vt:lpstr>Слайд 3</vt:lpstr>
      <vt:lpstr>Слайд 4</vt:lpstr>
      <vt:lpstr>Слайд 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Серія цифрових ресурсів до уроків зарубіжної літератури в 9 класі</dc:title>
  <dc:creator>ELIT</dc:creator>
  <cp:lastModifiedBy>ELIT</cp:lastModifiedBy>
  <cp:revision>27</cp:revision>
  <dcterms:created xsi:type="dcterms:W3CDTF">2016-10-30T10:50:28Z</dcterms:created>
  <dcterms:modified xsi:type="dcterms:W3CDTF">2017-02-17T15:39:41Z</dcterms:modified>
</cp:coreProperties>
</file>