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2" r:id="rId2"/>
    <p:sldId id="263" r:id="rId3"/>
    <p:sldId id="265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FF99"/>
    <a:srgbClr val="CC66FF"/>
    <a:srgbClr val="006600"/>
    <a:srgbClr val="003300"/>
    <a:srgbClr val="CC99FF"/>
    <a:srgbClr val="99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20308-1EF4-49A4-B317-7E3ECB68A908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03451-4046-4A2E-BFFF-C5429E1FF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03451-4046-4A2E-BFFF-C5429E1FF61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64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04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972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119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508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73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19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5009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619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722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476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tile tx="0" ty="0" sx="59000" sy="7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51520" y="260648"/>
            <a:ext cx="8640960" cy="6336704"/>
          </a:xfrm>
          <a:prstGeom prst="round2DiagRect">
            <a:avLst/>
          </a:prstGeom>
          <a:solidFill>
            <a:srgbClr val="CC99FF">
              <a:alpha val="91000"/>
            </a:srgbClr>
          </a:solidFill>
          <a:ln w="1270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87029" y="5157192"/>
            <a:ext cx="154434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136" y="-16988"/>
            <a:ext cx="3396398" cy="22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91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ВОЛОДЯ\Рабочий стол\шоу\authors_12678847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382" y="1214422"/>
            <a:ext cx="3708842" cy="464347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86182" y="1857364"/>
            <a:ext cx="50006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Бернард Шоу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народився у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1856 році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 Дубліні, столиці Ірландії. Батько Шоу, комерсант-невдаха, пиячив. Хлопчик здебільшого здобував освіту самотужки. Він багато читав, захопився музикою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7686" y="1285860"/>
            <a:ext cx="43577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Шоу писав до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глибокої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старості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Останні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п’єси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Мільярди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Байанта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Вигадані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байки»,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написав в 1948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1950 р. 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 94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листопада 1950 року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знаменитий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драматург помер</a:t>
            </a:r>
          </a:p>
          <a:p>
            <a:pPr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715016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6626" name="Picture 2" descr="C:\Documents and Settings\ВОЛОДЯ\Рабочий стол\шоу\0_98e4f_434c725c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4143372" cy="517416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42918"/>
            <a:ext cx="6715172" cy="857256"/>
          </a:xfrm>
          <a:solidFill>
            <a:srgbClr val="FFFF99"/>
          </a:solidFill>
          <a:ln w="57150">
            <a:solidFill>
              <a:srgbClr val="C00000"/>
            </a:solidFill>
          </a:ln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Новаторство Б. Шоу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царині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театру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28794" y="2571744"/>
            <a:ext cx="5286444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Повне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змішування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трагедії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85852" y="4357694"/>
            <a:ext cx="6715172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Критика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міщанської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ідеалістичної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моралі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43042" y="1714488"/>
            <a:ext cx="6205582" cy="6334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еатр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свідомості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людей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7224" y="3429000"/>
            <a:ext cx="7286676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арадокс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основний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постановки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85918" y="5143512"/>
            <a:ext cx="5572164" cy="1214446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Нетрадиційна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структура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п’єси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зав’язка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дискусія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0496" y="1571612"/>
            <a:ext cx="47863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років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Шоу влаштувався клерком у фірму, потім касиром.  У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років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виїхав до Лондона,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де жила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розлучення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батьком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 Лондоні Бернард Шоу писав дописи, статті та рецензії для різних журналів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0482" name="Picture 2" descr="C:\Documents and Settings\ВОЛОДЯ\Рабочий стол\шоу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714776" cy="494529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0496" y="1285860"/>
            <a:ext cx="49292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1884 році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Бернард Шоу став одним із засновників   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соціал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- реформаторського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Фабіанського товариства</a:t>
            </a:r>
            <a:endParaRPr lang="uk-UA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Перші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романи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Нерозумний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шлюб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Незлагідний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соціаліст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                     не принесли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успіху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1506" name="Picture 2" descr="C:\Documents and Settings\ВОЛОДЯ\Рабочий стол\шоу\3814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3632680" cy="539856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785794"/>
            <a:ext cx="50720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книги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Квінтесенція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ібсенізму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(1891)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започаткувала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письменника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пов'язаний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реформуванням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англійського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театру.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розробив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структуру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проблемну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п'єсу-симпозіум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грунтувалась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парадоскальному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способі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викладу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1507" name="Picture 3" descr="C:\Documents and Settings\ВОЛОДЯ\Рабочий стол\шоу\381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714356"/>
            <a:ext cx="3714776" cy="501674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26" y="3214686"/>
            <a:ext cx="5572164" cy="1200329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38100">
            <a:solidFill>
              <a:srgbClr val="002060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Зброя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Обранець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долі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Кандіда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Поживемо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побачимо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4786322"/>
            <a:ext cx="5643602" cy="1200329"/>
          </a:xfrm>
          <a:prstGeom prst="rect">
            <a:avLst/>
          </a:prstGeom>
          <a:gradFill>
            <a:gsLst>
              <a:gs pos="10000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диявола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Цезар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Клеопатра», 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Навернення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капітана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Брасбаунда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1714488"/>
            <a:ext cx="5572164" cy="120032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38100">
            <a:solidFill>
              <a:schemeClr val="accent5">
                <a:lumMod val="50000"/>
              </a:schemeClr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Будинки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вдівця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Серцеїд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Професія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Уоррен»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4348" y="1714488"/>
            <a:ext cx="1785950" cy="114300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П'єси неприємні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3286124"/>
            <a:ext cx="1928826" cy="107157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П'єси приємні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4786322"/>
            <a:ext cx="2143140" cy="107157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 п'єси для пуритан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500298" y="2071678"/>
            <a:ext cx="428628" cy="428628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500298" y="3571876"/>
            <a:ext cx="428628" cy="428628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571736" y="5143512"/>
            <a:ext cx="428628" cy="428628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714356"/>
            <a:ext cx="4500594" cy="1000132"/>
          </a:xfrm>
          <a:solidFill>
            <a:srgbClr val="FFFF99"/>
          </a:solidFill>
          <a:effectLst>
            <a:softEdge rad="6350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Найкращі твори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571604" y="2000240"/>
            <a:ext cx="5929354" cy="400052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828836"/>
            <a:ext cx="5143520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«Свята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Іоанна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розбиваються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серця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 «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Візочок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яблуками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ВОЛОДЯ\Рабочий стол\шоу\10087553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428736"/>
            <a:ext cx="3190874" cy="319087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1785926"/>
            <a:ext cx="49292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Драматург,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жанри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трагікомедії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реалістичної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історичної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трагедії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заглибився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морального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удосконалення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людства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істини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3554" name="Picture 2" descr="C:\Documents and Settings\ВОЛОДЯ\Рабочий стол\шоу\Shaw-19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584873" cy="49292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1285860"/>
            <a:ext cx="49292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	У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1925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Нобелівську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премію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відзначену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ідеалізмом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гуманізмом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сатиру, яка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поєднується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винятковою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поетичною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красою». У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1939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удостоєний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премії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«Оскар»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сценарій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фільму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4578" name="Picture 2" descr="C:\Documents and Settings\ВОЛОДЯ\Рабочий стол\шоу\Dd-0GTtPCdp8F7-zB_m-4A-arti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00034" y="1071546"/>
            <a:ext cx="3585553" cy="489268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5072074"/>
            <a:ext cx="7072362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Будинок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Англії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де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1906 по 1950 роки жив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5602" name="Picture 2" descr="C:\Documents and Settings\ВОЛОДЯ\Рабочий стол\GEORGE-BERNARD-SHAW-HERTFORDSHIRE-İNGİLT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6995858" cy="493207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273</Words>
  <Application>Microsoft Office PowerPoint</Application>
  <PresentationFormat>Экран (4:3)</PresentationFormat>
  <Paragraphs>34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Найкращі твори</vt:lpstr>
      <vt:lpstr>Слайд 7</vt:lpstr>
      <vt:lpstr>Слайд 8</vt:lpstr>
      <vt:lpstr>Слайд 9</vt:lpstr>
      <vt:lpstr>Слайд 10</vt:lpstr>
      <vt:lpstr>Новаторство Б. Шоу в царині театру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51</cp:revision>
  <dcterms:created xsi:type="dcterms:W3CDTF">2013-12-09T16:57:54Z</dcterms:created>
  <dcterms:modified xsi:type="dcterms:W3CDTF">2017-01-05T11:19:02Z</dcterms:modified>
</cp:coreProperties>
</file>