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69" r:id="rId4"/>
    <p:sldId id="259" r:id="rId5"/>
    <p:sldId id="260" r:id="rId6"/>
    <p:sldId id="261" r:id="rId7"/>
    <p:sldId id="262" r:id="rId8"/>
    <p:sldId id="263" r:id="rId9"/>
    <p:sldId id="270" r:id="rId10"/>
    <p:sldId id="271" r:id="rId11"/>
    <p:sldId id="272" r:id="rId12"/>
    <p:sldId id="257" r:id="rId13"/>
    <p:sldId id="258" r:id="rId14"/>
    <p:sldId id="264" r:id="rId15"/>
    <p:sldId id="274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0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6215-1C01-48AF-B8E1-9275824D6A69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E9C17-30FF-4FB1-9D7D-1B220DA3A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6215-1C01-48AF-B8E1-9275824D6A69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E9C17-30FF-4FB1-9D7D-1B220DA3A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6215-1C01-48AF-B8E1-9275824D6A69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E9C17-30FF-4FB1-9D7D-1B220DA3A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6215-1C01-48AF-B8E1-9275824D6A69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E9C17-30FF-4FB1-9D7D-1B220DA3A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6215-1C01-48AF-B8E1-9275824D6A69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E9C17-30FF-4FB1-9D7D-1B220DA3A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6215-1C01-48AF-B8E1-9275824D6A69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E9C17-30FF-4FB1-9D7D-1B220DA3A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6215-1C01-48AF-B8E1-9275824D6A69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E9C17-30FF-4FB1-9D7D-1B220DA3A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6215-1C01-48AF-B8E1-9275824D6A69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E9C17-30FF-4FB1-9D7D-1B220DA3A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6215-1C01-48AF-B8E1-9275824D6A69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E9C17-30FF-4FB1-9D7D-1B220DA3A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6215-1C01-48AF-B8E1-9275824D6A69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E9C17-30FF-4FB1-9D7D-1B220DA3A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6215-1C01-48AF-B8E1-9275824D6A69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E9C17-30FF-4FB1-9D7D-1B220DA3A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86215-1C01-48AF-B8E1-9275824D6A69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DE9C17-30FF-4FB1-9D7D-1B220DA3A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111;%20&#1076;&#1086;&#1082;&#1091;&#1084;&#1077;&#1085;&#1090;&#1080;\&#1041;&#1091;&#1088;&#1075;&#1072;&#1085;\&#1055;&#1055;&#1044;\&#1063;.2\&#1080;&#1085;&#1089;&#1090;&#1088;&#1091;&#1084;&#1077;&#1085;&#1090;&#1072;&#1083;&#1100;&#1085;&#1072;&#1103;-&#1084;&#1091;&#1079;&#1099;&#1082;&#1072;--&#1087;&#1080;&#1072;&#1085;&#1080;&#1085;&#1086;-&#1088;&#1077;&#1083;&#1072;&#1082;&#1089;(muzofon.com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rukotvory.com.ua/info/lyalka-vesnyanka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happylife.lviv.ua/2013/03/motanka_vesnjank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472" y="214290"/>
            <a:ext cx="800105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8000" b="1" dirty="0" smtClean="0">
                <a:ln w="38100">
                  <a:solidFill>
                    <a:srgbClr val="9933FF"/>
                  </a:solidFill>
                </a:ln>
                <a:solidFill>
                  <a:srgbClr val="00B050"/>
                </a:solidFill>
              </a:rPr>
              <a:t>Веснянка як різновид ляльки </a:t>
            </a:r>
            <a:r>
              <a:rPr lang="uk-UA" sz="8000" b="1" dirty="0" err="1" smtClean="0">
                <a:ln w="38100">
                  <a:solidFill>
                    <a:srgbClr val="9933FF"/>
                  </a:solidFill>
                </a:ln>
                <a:solidFill>
                  <a:srgbClr val="00B050"/>
                </a:solidFill>
              </a:rPr>
              <a:t>мотанки</a:t>
            </a:r>
            <a:endParaRPr lang="ru-RU" sz="8000" b="1" dirty="0">
              <a:ln w="38100">
                <a:solidFill>
                  <a:srgbClr val="9933FF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786190"/>
            <a:ext cx="821537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uk-UA" sz="3200" b="1" i="1" dirty="0" smtClean="0">
              <a:ln w="11430">
                <a:solidFill>
                  <a:srgbClr val="7030A0"/>
                </a:solidFill>
              </a:ln>
              <a:gradFill flip="none" rotWithShape="1"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path path="shap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3200" b="1" i="1" dirty="0" err="1" smtClean="0">
                <a:ln w="11430">
                  <a:solidFill>
                    <a:srgbClr val="7030A0"/>
                  </a:solidFill>
                </a:ln>
                <a:gradFill flip="none"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Бурган</a:t>
            </a:r>
            <a:r>
              <a:rPr lang="uk-UA" sz="3200" b="1" i="1" dirty="0" smtClean="0">
                <a:ln w="11430">
                  <a:solidFill>
                    <a:srgbClr val="7030A0"/>
                  </a:solidFill>
                </a:ln>
                <a:gradFill flip="none"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Ірина Іванівна</a:t>
            </a:r>
            <a:endParaRPr lang="ru-RU" sz="3200" b="1" i="1" dirty="0" smtClean="0">
              <a:ln w="11430">
                <a:solidFill>
                  <a:srgbClr val="7030A0"/>
                </a:solidFill>
              </a:ln>
              <a:gradFill flip="none" rotWithShape="1"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path path="shap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3200" b="1" i="1" dirty="0" smtClean="0">
                <a:ln w="11430">
                  <a:solidFill>
                    <a:srgbClr val="7030A0"/>
                  </a:solidFill>
                </a:ln>
                <a:gradFill flip="none"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керівник </a:t>
            </a:r>
            <a:r>
              <a:rPr lang="uk-UA" sz="3200" b="1" i="1" dirty="0" smtClean="0">
                <a:ln w="11430">
                  <a:solidFill>
                    <a:srgbClr val="7030A0"/>
                  </a:solidFill>
                </a:ln>
                <a:gradFill flip="none"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гуртків </a:t>
            </a:r>
          </a:p>
          <a:p>
            <a:pPr algn="ctr"/>
            <a:r>
              <a:rPr lang="uk-UA" sz="3200" b="1" i="1" dirty="0" smtClean="0">
                <a:ln w="11430">
                  <a:solidFill>
                    <a:srgbClr val="7030A0"/>
                  </a:solidFill>
                </a:ln>
                <a:gradFill flip="none"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будинку дитячої та юнацької творчості</a:t>
            </a:r>
          </a:p>
          <a:p>
            <a:pPr algn="ctr"/>
            <a:r>
              <a:rPr lang="uk-UA" sz="3200" b="1" i="1" dirty="0" err="1" smtClean="0">
                <a:ln w="11430">
                  <a:solidFill>
                    <a:srgbClr val="7030A0"/>
                  </a:solidFill>
                </a:ln>
                <a:gradFill flip="none"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м.Золотоноші</a:t>
            </a:r>
            <a:endParaRPr lang="uk-UA" sz="3200" b="1" i="1" dirty="0" smtClean="0">
              <a:ln w="11430">
                <a:solidFill>
                  <a:srgbClr val="7030A0"/>
                </a:solidFill>
              </a:ln>
              <a:gradFill flip="none" rotWithShape="1"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path path="shap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инструментальная-музыка--пианино-релакс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578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500166" y="428604"/>
            <a:ext cx="6572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72066" y="1714488"/>
            <a:ext cx="364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Дарунок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такої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ляльки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чоловіку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означав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побажання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йому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довго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залишатись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молодим та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життєрадісним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жінці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— бути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чарівною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привабливою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8674" name="Picture 2" descr="http://clienty.org/images/2/1/0/a/a/lg_a630297299252d11a3142004e67f87e4.jpg"/>
          <p:cNvPicPr>
            <a:picLocks noChangeAspect="1" noChangeArrowheads="1"/>
          </p:cNvPicPr>
          <p:nvPr/>
        </p:nvPicPr>
        <p:blipFill>
          <a:blip r:embed="rId3"/>
          <a:srcRect b="11556"/>
          <a:stretch>
            <a:fillRect/>
          </a:stretch>
        </p:blipFill>
        <p:spPr bwMode="auto">
          <a:xfrm>
            <a:off x="571472" y="857232"/>
            <a:ext cx="4240530" cy="50006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500166" y="428604"/>
            <a:ext cx="6572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785794"/>
            <a:ext cx="41433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Особливість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мотанки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–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волосся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незвичайних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яскравих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сонячних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кольорів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рожевого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червоного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жовтого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зеленого,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адже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зображувала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вона не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людину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а Дух,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пробуджується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Коса,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найчастіше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«дивиться»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вгору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оскільки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вважається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жіноче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волосся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язок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із небесами, із Космосом.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Дівчата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робили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таких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ляльок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на 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прихід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весни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дарували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побажаннями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здоров’я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краси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радості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7650" name="Picture 2" descr="http://rukotvory.com.ua/wp-content/uploads/2011/05/14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71480"/>
            <a:ext cx="3881941" cy="54292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http://cs425919.vk.me/v425919699/9a44/7ZBy5IdgaW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66"/>
            <a:ext cx="3333750" cy="57531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714744" y="428604"/>
            <a:ext cx="51435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Веснянка — </a:t>
            </a:r>
            <a:r>
              <a:rPr lang="ru-RU" sz="3600" b="1" dirty="0" err="1"/>
              <a:t>це</a:t>
            </a:r>
            <a:r>
              <a:rPr lang="ru-RU" sz="3600" b="1" dirty="0"/>
              <a:t> невелика </a:t>
            </a:r>
            <a:r>
              <a:rPr lang="ru-RU" sz="3600" b="1" dirty="0" err="1" smtClean="0"/>
              <a:t>ігрова</a:t>
            </a:r>
            <a:r>
              <a:rPr lang="ru-RU" sz="3600" b="1" dirty="0" smtClean="0"/>
              <a:t> лялька </a:t>
            </a:r>
            <a:r>
              <a:rPr lang="ru-RU" sz="3600" b="1" dirty="0" err="1" smtClean="0"/>
              <a:t>розміром</a:t>
            </a:r>
            <a:r>
              <a:rPr lang="ru-RU" sz="3600" b="1" dirty="0" smtClean="0"/>
              <a:t> </a:t>
            </a:r>
            <a:r>
              <a:rPr lang="ru-RU" sz="3600" b="1" dirty="0" err="1"/>
              <a:t>з</a:t>
            </a:r>
            <a:r>
              <a:rPr lang="ru-RU" sz="3600" b="1" dirty="0"/>
              <a:t> </a:t>
            </a:r>
            <a:r>
              <a:rPr lang="ru-RU" sz="3600" b="1" dirty="0" err="1"/>
              <a:t>долоню</a:t>
            </a:r>
            <a:r>
              <a:rPr lang="ru-RU" sz="3600" b="1" dirty="0"/>
              <a:t>. </a:t>
            </a:r>
            <a:endParaRPr lang="ru-RU" sz="3600" b="1" dirty="0" smtClean="0"/>
          </a:p>
          <a:p>
            <a:pPr algn="ctr"/>
            <a:r>
              <a:rPr lang="ru-RU" sz="3600" b="1" dirty="0" err="1" smtClean="0"/>
              <a:t>Робили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її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навесні</a:t>
            </a:r>
            <a:r>
              <a:rPr lang="ru-RU" sz="3600" b="1" dirty="0" smtClean="0"/>
              <a:t> </a:t>
            </a:r>
            <a:r>
              <a:rPr lang="ru-RU" sz="3600" b="1" dirty="0" err="1"/>
              <a:t>і</a:t>
            </a:r>
            <a:r>
              <a:rPr lang="ru-RU" sz="3600" b="1" dirty="0"/>
              <a:t> </a:t>
            </a:r>
            <a:r>
              <a:rPr lang="ru-RU" sz="3600" b="1" dirty="0" err="1" smtClean="0"/>
              <a:t>дарували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дітям</a:t>
            </a:r>
            <a:r>
              <a:rPr lang="ru-RU" sz="3600" b="1" dirty="0" smtClean="0"/>
              <a:t> </a:t>
            </a:r>
            <a:r>
              <a:rPr lang="ru-RU" sz="3600" b="1" dirty="0"/>
              <a:t>на Пасху. </a:t>
            </a:r>
            <a:endParaRPr lang="ru-RU" sz="3600" b="1" dirty="0" smtClean="0"/>
          </a:p>
          <a:p>
            <a:pPr algn="ctr"/>
            <a:r>
              <a:rPr lang="ru-RU" sz="3600" b="1" dirty="0" err="1" smtClean="0"/>
              <a:t>Цю</a:t>
            </a:r>
            <a:r>
              <a:rPr lang="ru-RU" sz="3600" b="1" dirty="0" smtClean="0"/>
              <a:t> </a:t>
            </a:r>
            <a:r>
              <a:rPr lang="ru-RU" sz="3600" b="1" dirty="0"/>
              <a:t>ляльку </a:t>
            </a:r>
            <a:r>
              <a:rPr lang="ru-RU" sz="3600" b="1" dirty="0" err="1" smtClean="0"/>
              <a:t>обв`язували</a:t>
            </a:r>
            <a:r>
              <a:rPr lang="ru-RU" sz="3600" b="1" dirty="0" smtClean="0"/>
              <a:t> ниткою</a:t>
            </a:r>
            <a:r>
              <a:rPr lang="ru-RU" sz="3600" b="1" dirty="0"/>
              <a:t>, </a:t>
            </a:r>
            <a:r>
              <a:rPr lang="ru-RU" sz="3600" b="1" dirty="0" err="1"/>
              <a:t>надівали</a:t>
            </a:r>
            <a:r>
              <a:rPr lang="ru-RU" sz="3600" b="1" dirty="0"/>
              <a:t> на </a:t>
            </a:r>
            <a:r>
              <a:rPr lang="ru-RU" sz="3600" b="1" dirty="0" err="1"/>
              <a:t>палець</a:t>
            </a:r>
            <a:r>
              <a:rPr lang="ru-RU" sz="3600" b="1" dirty="0"/>
              <a:t> </a:t>
            </a:r>
            <a:r>
              <a:rPr lang="ru-RU" sz="3600" b="1" dirty="0" err="1"/>
              <a:t>і</a:t>
            </a:r>
            <a:r>
              <a:rPr lang="ru-RU" sz="3600" b="1" dirty="0"/>
              <a:t> водили </a:t>
            </a:r>
            <a:r>
              <a:rPr lang="ru-RU" sz="3600" b="1" dirty="0" err="1"/>
              <a:t>її</a:t>
            </a:r>
            <a:r>
              <a:rPr lang="ru-RU" sz="3600" b="1" dirty="0"/>
              <a:t> як </a:t>
            </a:r>
            <a:r>
              <a:rPr lang="ru-RU" sz="3600" b="1" dirty="0" err="1"/>
              <a:t>ляльку-маріонетку</a:t>
            </a:r>
            <a:r>
              <a:rPr lang="ru-RU" sz="3600" b="1" dirty="0"/>
              <a:t>. </a:t>
            </a:r>
            <a:endParaRPr lang="ru-RU" sz="3600" b="1" dirty="0" smtClean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714744" y="714356"/>
            <a:ext cx="51435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Веснянка - </a:t>
            </a:r>
            <a:r>
              <a:rPr lang="ru-RU" sz="3600" b="1" dirty="0" err="1" smtClean="0"/>
              <a:t>це</a:t>
            </a:r>
            <a:r>
              <a:rPr lang="ru-RU" sz="3600" b="1" dirty="0" smtClean="0"/>
              <a:t> лялька одного дня. </a:t>
            </a:r>
          </a:p>
          <a:p>
            <a:pPr algn="ctr"/>
            <a:r>
              <a:rPr lang="ru-RU" sz="3600" b="1" dirty="0" smtClean="0"/>
              <a:t>В </a:t>
            </a:r>
            <a:r>
              <a:rPr lang="ru-RU" sz="3600" b="1" dirty="0"/>
              <a:t>наш час </a:t>
            </a:r>
            <a:r>
              <a:rPr lang="ru-RU" sz="3600" b="1" dirty="0" smtClean="0"/>
              <a:t>веснянкою </a:t>
            </a:r>
            <a:r>
              <a:rPr lang="ru-RU" sz="3600" b="1" dirty="0" err="1" smtClean="0"/>
              <a:t>діти</a:t>
            </a:r>
            <a:r>
              <a:rPr lang="ru-RU" sz="3600" b="1" dirty="0" smtClean="0"/>
              <a:t> не </a:t>
            </a:r>
            <a:r>
              <a:rPr lang="ru-RU" sz="3600" b="1" dirty="0" err="1" smtClean="0"/>
              <a:t>тільки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граються</a:t>
            </a:r>
            <a:r>
              <a:rPr lang="ru-RU" sz="3600" b="1" dirty="0" smtClean="0"/>
              <a:t>,  </a:t>
            </a:r>
            <a:r>
              <a:rPr lang="ru-RU" sz="3600" b="1" dirty="0"/>
              <a:t>а </a:t>
            </a:r>
            <a:r>
              <a:rPr lang="ru-RU" sz="3600" b="1" dirty="0" err="1" smtClean="0"/>
              <a:t>ще</a:t>
            </a:r>
            <a:r>
              <a:rPr lang="ru-RU" sz="3600" b="1" dirty="0" smtClean="0"/>
              <a:t> вона </a:t>
            </a:r>
            <a:r>
              <a:rPr lang="ru-RU" sz="3600" b="1" dirty="0" err="1" smtClean="0"/>
              <a:t>може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слугувати</a:t>
            </a:r>
            <a:r>
              <a:rPr lang="ru-RU" sz="3600" b="1" dirty="0" smtClean="0"/>
              <a:t>  </a:t>
            </a:r>
            <a:r>
              <a:rPr lang="ru-RU" sz="3600" b="1" dirty="0" err="1" smtClean="0"/>
              <a:t>подарунком</a:t>
            </a:r>
            <a:r>
              <a:rPr lang="ru-RU" sz="3600" b="1" dirty="0"/>
              <a:t>.</a:t>
            </a:r>
          </a:p>
        </p:txBody>
      </p:sp>
      <p:pic>
        <p:nvPicPr>
          <p:cNvPr id="6" name="Picture 4" descr="http://cs425919.vk.me/v425919699/9a4d/dhzC0pzvh5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3495675" cy="57531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3857620" y="571480"/>
            <a:ext cx="4572000" cy="53245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Веснянка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народжена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навесні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в час, коли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Сонце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набирає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силу на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пробуджує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нове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Весняна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така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ж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ніжна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тендітна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як сама весна.</a:t>
            </a:r>
          </a:p>
          <a:p>
            <a:pPr algn="ctr"/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Лялька-мотанка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Веснянка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створена,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дарувати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тепло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світло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...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озаряти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сонячним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світлом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душу...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зігрівати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теплими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сонячними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промінчиками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...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заряджати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солярною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енергетикою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свого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господаря!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Цей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потужний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сакральний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оберіг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буде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охороняти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Ваш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життєвий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шлях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будь-яких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негараздів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осявати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сонячним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весняним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світлом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5126" name="Picture 6" descr="http://natalyagurkina.ucoz.ua/_fr/10/s12769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642918"/>
            <a:ext cx="3429000" cy="4762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928662" y="1285860"/>
            <a:ext cx="72866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Дякую</a:t>
            </a:r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</a:t>
            </a:r>
            <a:r>
              <a:rPr lang="ru-RU" sz="7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увагу</a:t>
            </a:r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ttp://motanka.ucoz.ru/images7/1986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786058"/>
            <a:ext cx="2500330" cy="38986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643042" y="285728"/>
            <a:ext cx="5929354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Список використаної літератури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38186" y="1223946"/>
            <a:ext cx="72866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Творчі проекти на уроках трудового навчання/ </a:t>
            </a:r>
            <a:r>
              <a:rPr lang="uk-UA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Упоряд.Л.М</a:t>
            </a: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Рак, Н.І. </a:t>
            </a:r>
            <a:r>
              <a:rPr lang="uk-UA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Боринець</a:t>
            </a: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К.: ТОВ Видавництво "Шкільний світ", 2010. - 118с.</a:t>
            </a:r>
          </a:p>
          <a:p>
            <a:pPr marL="342900" indent="-342900">
              <a:buAutoNum type="arabicPeriod"/>
            </a:pPr>
            <a:r>
              <a:rPr lang="ru-RU" dirty="0" smtClean="0"/>
              <a:t>Лялька-Веснянка:[</a:t>
            </a:r>
            <a:r>
              <a:rPr lang="ru-RU" dirty="0" err="1" smtClean="0"/>
              <a:t>Електронний</a:t>
            </a:r>
            <a:r>
              <a:rPr lang="ru-RU" dirty="0" smtClean="0"/>
              <a:t> ресурс].- Режим доступу: </a:t>
            </a:r>
            <a:r>
              <a:rPr lang="en-US" dirty="0" smtClean="0">
                <a:hlinkClick r:id="rId3"/>
              </a:rPr>
              <a:t>http://rukotvory.com.ua/info/lyalka-vesnyanka/</a:t>
            </a:r>
            <a:endParaRPr lang="uk-UA" dirty="0" smtClean="0"/>
          </a:p>
          <a:p>
            <a:pPr marL="342900" indent="-342900">
              <a:buAutoNum type="arabicPeriod" startAt="3"/>
            </a:pPr>
            <a:r>
              <a:rPr lang="ru-RU" dirty="0" err="1" smtClean="0"/>
              <a:t>Мотанка-Веснянка</a:t>
            </a:r>
            <a:r>
              <a:rPr lang="ru-RU" dirty="0" smtClean="0"/>
              <a:t>: [</a:t>
            </a:r>
            <a:r>
              <a:rPr lang="ru-RU" dirty="0" err="1" smtClean="0"/>
              <a:t>Електронний</a:t>
            </a:r>
            <a:r>
              <a:rPr lang="ru-RU" dirty="0" smtClean="0"/>
              <a:t> ресурс]. – Режим доступу </a:t>
            </a:r>
            <a:r>
              <a:rPr lang="en-US" dirty="0" smtClean="0">
                <a:hlinkClick r:id="rId4"/>
              </a:rPr>
              <a:t>http://happylife.lviv.ua/2013/03/motanka_vesnjanka/</a:t>
            </a:r>
            <a:endParaRPr lang="uk-UA" dirty="0" smtClean="0"/>
          </a:p>
          <a:p>
            <a:pPr marL="342900" indent="-342900"/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C:\Users\user\Pictures\jhjhhjjjhj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28" y="571480"/>
            <a:ext cx="5940425" cy="366524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714348" y="4357694"/>
            <a:ext cx="821537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i="1" dirty="0" err="1" smtClean="0">
                <a:ln w="11430">
                  <a:solidFill>
                    <a:srgbClr val="7030A0"/>
                  </a:solidFill>
                </a:ln>
                <a:gradFill flip="none"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Бурган</a:t>
            </a:r>
            <a:r>
              <a:rPr lang="uk-UA" sz="3200" b="1" i="1" dirty="0" smtClean="0">
                <a:ln w="11430">
                  <a:solidFill>
                    <a:srgbClr val="7030A0"/>
                  </a:solidFill>
                </a:ln>
                <a:gradFill flip="none"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Ірина Іванівна</a:t>
            </a:r>
          </a:p>
          <a:p>
            <a:pPr algn="ctr"/>
            <a:r>
              <a:rPr lang="uk-UA" sz="3200" b="1" i="1" dirty="0" smtClean="0">
                <a:ln w="11430">
                  <a:solidFill>
                    <a:srgbClr val="7030A0"/>
                  </a:solidFill>
                </a:ln>
                <a:gradFill flip="none"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керівник гуртків </a:t>
            </a:r>
          </a:p>
          <a:p>
            <a:pPr algn="ctr"/>
            <a:endParaRPr lang="ru-RU" sz="3200" b="1" i="1" dirty="0">
              <a:ln w="11430">
                <a:solidFill>
                  <a:srgbClr val="7030A0"/>
                </a:solidFill>
              </a:ln>
              <a:gradFill flip="none" rotWithShape="1"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path path="shap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071934" y="571480"/>
            <a:ext cx="4572000" cy="49859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Лялька-мотанка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українська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народна лялька, символ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жіночої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мудрості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родинний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оберіг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Лялька-мотанка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приходить у наш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якомусь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образі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створюється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певною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ціллю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виготовляли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різними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побажаннями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наділяли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різними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символічними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значеннями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 на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щасливу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долю,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сприяння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потаємним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бажанням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гармонії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природою, на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успіх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здоров’я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добро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злагоду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обов’язково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обереги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несуть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позитивну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енергетику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6626" name="Picture 2" descr="http://www.svit-rosy.net.ua/wp-content/uploads/2015/01/dsc00838.jpg"/>
          <p:cNvPicPr>
            <a:picLocks noChangeAspect="1" noChangeArrowheads="1"/>
          </p:cNvPicPr>
          <p:nvPr/>
        </p:nvPicPr>
        <p:blipFill>
          <a:blip r:embed="rId3"/>
          <a:srcRect l="15031" r="11693"/>
          <a:stretch>
            <a:fillRect/>
          </a:stretch>
        </p:blipFill>
        <p:spPr bwMode="auto">
          <a:xfrm>
            <a:off x="857224" y="571480"/>
            <a:ext cx="2786082" cy="507209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28662" y="428604"/>
            <a:ext cx="70723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виготовленні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оберегів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хлопчиків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чоловіків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використовували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синій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чорний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червоний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кольори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  Для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дівчат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жінок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білий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червоний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зелений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жовтий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242" name="Picture 2" descr="http://motanka.in.ua/img-upload/khlopets%20i%20divchin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607352"/>
            <a:ext cx="7000864" cy="525064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85852" y="857232"/>
            <a:ext cx="70723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лялька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робиться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добробут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здоров’я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родини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– для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одягу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підбираються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червоно-зелені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відтінки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4.bp.blogspot.com/-ePSQ8hx4Dbc/UXQSaSHe97I/AAAAAAAAAoU/38ecGMk--Z8/s1600/SAM_1256.JPG"/>
          <p:cNvPicPr>
            <a:picLocks noChangeAspect="1" noChangeArrowheads="1"/>
          </p:cNvPicPr>
          <p:nvPr/>
        </p:nvPicPr>
        <p:blipFill>
          <a:blip r:embed="rId3" cstate="print"/>
          <a:srcRect l="14286" r="14286"/>
          <a:stretch>
            <a:fillRect/>
          </a:stretch>
        </p:blipFill>
        <p:spPr bwMode="auto">
          <a:xfrm>
            <a:off x="785786" y="2071678"/>
            <a:ext cx="2143140" cy="4000528"/>
          </a:xfrm>
          <a:prstGeom prst="rect">
            <a:avLst/>
          </a:prstGeom>
          <a:noFill/>
        </p:spPr>
      </p:pic>
      <p:pic>
        <p:nvPicPr>
          <p:cNvPr id="9220" name="Picture 4" descr="Колодара (вид спереду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2000240"/>
            <a:ext cx="2893716" cy="4000528"/>
          </a:xfrm>
          <a:prstGeom prst="rect">
            <a:avLst/>
          </a:prstGeom>
          <a:noFill/>
        </p:spPr>
      </p:pic>
      <p:pic>
        <p:nvPicPr>
          <p:cNvPr id="9222" name="Picture 6" descr="https://lh6.googleusercontent.com/-t4fdIv6k2GE/TfCCYhLLcBI/AAAAAAAAAE0/DbYLDDUEAlY/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6286512" y="2071678"/>
            <a:ext cx="2428892" cy="38862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928794" y="357166"/>
            <a:ext cx="61436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успіху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фінансових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справах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згодяться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ляльки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мотанки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зелених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золотистих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відтінках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http://1.bp.blogspot.com/-Nk2Y69U9nDc/VBqnFKBvZrI/AAAAAAAAFP0/c_8EzYWU8s4/s1600/%D0%9C%D0%BE%D1%82%D0%B0%D0%BD%D0%BA%D0%B0%2B%D0%A1%D0%B2%D1%96%D1%82%D0%BB%D0%B0%D0%BD%D0%B0.jpg"/>
          <p:cNvPicPr>
            <a:picLocks noChangeAspect="1" noChangeArrowheads="1"/>
          </p:cNvPicPr>
          <p:nvPr/>
        </p:nvPicPr>
        <p:blipFill>
          <a:blip r:embed="rId3" cstate="print"/>
          <a:srcRect l="9039" r="9605"/>
          <a:stretch>
            <a:fillRect/>
          </a:stretch>
        </p:blipFill>
        <p:spPr bwMode="auto">
          <a:xfrm>
            <a:off x="3286116" y="2143116"/>
            <a:ext cx="2571768" cy="4214842"/>
          </a:xfrm>
          <a:prstGeom prst="rect">
            <a:avLst/>
          </a:prstGeom>
          <a:noFill/>
        </p:spPr>
      </p:pic>
      <p:pic>
        <p:nvPicPr>
          <p:cNvPr id="8198" name="Picture 6" descr="http://farm3.static.flickr.com/2719/5814712078_b66fd982f1_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1214422"/>
            <a:ext cx="2902169" cy="4643470"/>
          </a:xfrm>
          <a:prstGeom prst="rect">
            <a:avLst/>
          </a:prstGeom>
          <a:noFill/>
        </p:spPr>
      </p:pic>
      <p:pic>
        <p:nvPicPr>
          <p:cNvPr id="8200" name="Picture 8" descr="https://lh3.googleusercontent.com/-w5DoNgD2PoE/TwNa50eI-7I/AAAAAAAAAX8/AY0TRiyMVS0/s800/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142984"/>
            <a:ext cx="2911068" cy="46577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14414" y="357166"/>
            <a:ext cx="69294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щастя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коханні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подружньому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житті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виготовленні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ляльок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мотанок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використовували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червоні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рожеві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помаранчеві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кольори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1.bp.blogspot.com/-uCjRoNZZX_w/T-3gA_ipRGI/AAAAAAAAACg/6uUVfO3OyXA/s1600/2012+033+%D0%BA%D0%BE%D0%BF%D0%B8%D1%8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00174"/>
            <a:ext cx="2905146" cy="4357718"/>
          </a:xfrm>
          <a:prstGeom prst="rect">
            <a:avLst/>
          </a:prstGeom>
          <a:noFill/>
        </p:spPr>
      </p:pic>
      <p:pic>
        <p:nvPicPr>
          <p:cNvPr id="7172" name="Picture 4" descr="http://3.bp.blogspot.com/-R8zP-hGjY5c/T-3gPhK-0CI/AAAAAAAAACo/lPTF33ZdYy0/s320/%D1%84%D0%BE%D1%82%D0%BA+045+%D0%BA%D0%BE%D0%BF%D0%B8%D1%8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000760" y="1500174"/>
            <a:ext cx="2757953" cy="4143404"/>
          </a:xfrm>
          <a:prstGeom prst="rect">
            <a:avLst/>
          </a:prstGeom>
          <a:noFill/>
        </p:spPr>
      </p:pic>
      <p:pic>
        <p:nvPicPr>
          <p:cNvPr id="7174" name="Picture 6" descr="http://3.bp.blogspot.com/-DuLm0bN1zwA/T-QKbr7tpXI/AAAAAAAAACU/ZwQ0k86MAIw/s320/2012+012+%D0%BA%D0%BE%D0%BF%D0%B8%D1%8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1857364"/>
            <a:ext cx="2473094" cy="371544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500166" y="428604"/>
            <a:ext cx="6572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успіху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творчості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важливі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блакитні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кольори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6146" name="Picture 2" descr="Лялька-мотанка «Берегиня» "/>
          <p:cNvPicPr>
            <a:picLocks noChangeAspect="1" noChangeArrowheads="1"/>
          </p:cNvPicPr>
          <p:nvPr/>
        </p:nvPicPr>
        <p:blipFill>
          <a:blip r:embed="rId3"/>
          <a:srcRect l="14085" r="24882"/>
          <a:stretch>
            <a:fillRect/>
          </a:stretch>
        </p:blipFill>
        <p:spPr bwMode="auto">
          <a:xfrm>
            <a:off x="285720" y="1071546"/>
            <a:ext cx="2071702" cy="4525826"/>
          </a:xfrm>
          <a:prstGeom prst="rect">
            <a:avLst/>
          </a:prstGeom>
          <a:noFill/>
        </p:spPr>
      </p:pic>
      <p:pic>
        <p:nvPicPr>
          <p:cNvPr id="6148" name="Picture 4" descr="http://poradumo.pp.ua/uploads/posts/2014-07/lyalka-motanka-svoyimi-rukami_181.jpeg"/>
          <p:cNvPicPr>
            <a:picLocks noChangeAspect="1" noChangeArrowheads="1"/>
          </p:cNvPicPr>
          <p:nvPr/>
        </p:nvPicPr>
        <p:blipFill>
          <a:blip r:embed="rId4"/>
          <a:srcRect l="13160" r="16653"/>
          <a:stretch>
            <a:fillRect/>
          </a:stretch>
        </p:blipFill>
        <p:spPr bwMode="auto">
          <a:xfrm>
            <a:off x="6500826" y="1071546"/>
            <a:ext cx="2286016" cy="4516419"/>
          </a:xfrm>
          <a:prstGeom prst="rect">
            <a:avLst/>
          </a:prstGeom>
          <a:noFill/>
        </p:spPr>
      </p:pic>
      <p:pic>
        <p:nvPicPr>
          <p:cNvPr id="8" name="Рисунок 7"/>
          <p:cNvPicPr/>
          <p:nvPr/>
        </p:nvPicPr>
        <p:blipFill>
          <a:blip r:embed="rId5"/>
          <a:stretch>
            <a:fillRect/>
          </a:stretch>
        </p:blipFill>
        <p:spPr>
          <a:xfrm>
            <a:off x="2857488" y="1500174"/>
            <a:ext cx="3030468" cy="3933836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500166" y="428604"/>
            <a:ext cx="6572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57620" y="157161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Веснянка — весела лялька, яку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робили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дівчата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жінки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прихід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весни.Її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починали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робити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14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березня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давнину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день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вважався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першим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весняним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днем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початком нового року.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Веснянка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оберегом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молодості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краси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/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готувалися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весняного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рівнодення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Лялька-веснянка своїми рукам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071546"/>
            <a:ext cx="3262716" cy="47149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427</Words>
  <Application>Microsoft Office PowerPoint</Application>
  <PresentationFormat>Экран (4:3)</PresentationFormat>
  <Paragraphs>42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33</cp:revision>
  <dcterms:created xsi:type="dcterms:W3CDTF">2015-02-16T12:09:03Z</dcterms:created>
  <dcterms:modified xsi:type="dcterms:W3CDTF">2015-02-19T07:34:39Z</dcterms:modified>
</cp:coreProperties>
</file>