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80" r:id="rId2"/>
    <p:sldId id="286" r:id="rId3"/>
    <p:sldId id="279" r:id="rId4"/>
    <p:sldId id="287" r:id="rId5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4F81BD"/>
    <a:srgbClr val="92D050"/>
    <a:srgbClr val="66FFFF"/>
    <a:srgbClr val="000000"/>
    <a:srgbClr val="00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9" autoAdjust="0"/>
    <p:restoredTop sz="93369" autoAdjust="0"/>
  </p:normalViewPr>
  <p:slideViewPr>
    <p:cSldViewPr>
      <p:cViewPr varScale="1">
        <p:scale>
          <a:sx n="97" d="100"/>
          <a:sy n="97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286345-A37A-4260-9C6A-2E261D2AE857}" type="datetimeFigureOut">
              <a:rPr lang="ru-RU"/>
              <a:pPr>
                <a:defRPr/>
              </a:pPr>
              <a:t>17.02.2018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6B9822-37F2-43F9-9239-950E9C4B7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6FA5B7-E465-40CF-901B-2B35A75229B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AF2C5F-E364-4DAC-982B-1720A0BB335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D390A-7621-4B9E-8CAB-DE58A1FCE1FA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13DA-DA5F-48A6-B711-554CA2B792A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BA89-795A-4D4B-8FC7-CE8AEAAF534B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D6E5E-2D4F-4DB3-B1B1-23CB9B2E733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E045E-F9F1-43D9-9815-318F1270975C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57030-CD69-47DF-A0D1-1692C195BC0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D3F58-6B07-472C-A1C6-3D61216CC96B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A95C3-FE8C-48BA-AC79-54A3217F5D3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49D4A-6E6A-4702-9C66-75E061E1EB50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00A5A-3C46-40A6-B8AE-3ADA467A4E7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DE58B-5485-43CA-AA6D-E1CDDEA0AFF7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FE3A2-1883-4688-8F14-990319244E8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521FD-0A2C-4D70-A3DF-05C93F6498CC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BCABB-425D-4560-BFFB-974DBCC6191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2968-2FC9-420B-BE8B-4DFBACC2D880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6CAFC-F8B8-4000-B270-A8118F50377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4ECC-9772-4A42-9F12-B695EE793E6C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D372C-3758-4E1D-B55A-8022B1594B8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042D-E750-4F87-95FD-049DB01C68F7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B332-042F-4630-B19E-73B6A75A5AD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ED7DD-8476-4271-A5D4-39D00EFD81CB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727B6-AC6A-46D0-9943-C5A2AEE65ED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AB23EC-07F3-49B3-AF6B-C63E25E768F8}" type="datetimeFigureOut">
              <a:rPr lang="uk-UA"/>
              <a:pPr>
                <a:defRPr/>
              </a:pPr>
              <a:t>17.02.2018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63C3AF-8983-4885-AEEC-3E615620740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31" r:id="rId9"/>
    <p:sldLayoutId id="2147483729" r:id="rId10"/>
    <p:sldLayoutId id="21474837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-inf.at.ua/load/dlja_urokiv/korisne/interaktivnij_krosvord_z_klaviaturoju_fajli_ta_papki_informatika_5_klas/38-1-0-69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furunkul-u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43050"/>
            <a:ext cx="3429024" cy="2578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857356" y="4357694"/>
            <a:ext cx="5214974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Конуріна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Іванівна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вчитель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біології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Бужанської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загальноосвітньої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І-ІІІ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Лисянської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районної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ради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Черкаської</a:t>
            </a:r>
            <a:r>
              <a:rPr lang="ru-RU" b="1" dirty="0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n>
                  <a:solidFill>
                    <a:srgbClr val="008080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області</a:t>
            </a:r>
            <a:endParaRPr lang="uk-UA" dirty="0">
              <a:ln>
                <a:solidFill>
                  <a:srgbClr val="008080"/>
                </a:solidFill>
              </a:ln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5885" y="928670"/>
            <a:ext cx="607223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КРОСВОРД «БУДОВА ВУХА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01063" y="6215063"/>
            <a:ext cx="642937" cy="642937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92867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25" y="1643063"/>
            <a:ext cx="312578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b="1" dirty="0">
                <a:ln w="11430"/>
                <a:solidFill>
                  <a:srgbClr val="008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ВИБЕРІТЬ ЗАПИТАННЯ</a:t>
            </a:r>
            <a:endParaRPr lang="uk-UA" b="1" dirty="0">
              <a:ln w="11430"/>
              <a:solidFill>
                <a:srgbClr val="008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25" y="4071938"/>
            <a:ext cx="604361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b="1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n w="11430"/>
                <a:solidFill>
                  <a:srgbClr val="008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ПОВТОРЮЙТЕ ДО РОЗГАДУВАННЯ КРОСВОРДУ</a:t>
            </a:r>
            <a:endParaRPr lang="uk-UA" b="1" dirty="0">
              <a:ln w="11430"/>
              <a:solidFill>
                <a:srgbClr val="008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25" y="2428875"/>
            <a:ext cx="624681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b="1" dirty="0">
                <a:ln w="11430"/>
                <a:solidFill>
                  <a:srgbClr val="008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ВВЕДІТЬ ВІДПОВІДЬ З ВІРТУАЛЬНОЇ КЛАВІАТУРИ</a:t>
            </a:r>
            <a:endParaRPr lang="uk-UA" b="1" dirty="0">
              <a:ln w="11430"/>
              <a:solidFill>
                <a:srgbClr val="008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63" y="3214688"/>
            <a:ext cx="167798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b="1" dirty="0">
                <a:ln w="11430"/>
                <a:solidFill>
                  <a:srgbClr val="008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ЗАКРИЙТЕ</a:t>
            </a:r>
            <a:endParaRPr lang="uk-UA" b="1" dirty="0">
              <a:ln w="11430"/>
              <a:solidFill>
                <a:srgbClr val="008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4103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3214688"/>
            <a:ext cx="50958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4786313" y="1571625"/>
            <a:ext cx="428625" cy="41433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0" y="6215063"/>
            <a:ext cx="642938" cy="642937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501063" y="6215063"/>
            <a:ext cx="642937" cy="642937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кросворд"/>
          <p:cNvGraphicFramePr>
            <a:graphicFrameLocks noGrp="1"/>
          </p:cNvGraphicFramePr>
          <p:nvPr/>
        </p:nvGraphicFramePr>
        <p:xfrm>
          <a:off x="1012271" y="642918"/>
          <a:ext cx="7483982" cy="307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  <a:gridCol w="365683"/>
                <a:gridCol w="382717"/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  <a:gridCol w="374199"/>
              </a:tblGrid>
              <a:tr h="61436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</a:tr>
              <a:tr h="61436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436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436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436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1"/>
          <p:cNvSpPr/>
          <p:nvPr/>
        </p:nvSpPr>
        <p:spPr>
          <a:xfrm>
            <a:off x="3511550" y="677863"/>
            <a:ext cx="427038" cy="48577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026" name="клавіатура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Keyboard_layout_ua_vista_ex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643438"/>
            <a:ext cx="4929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1"/>
          <p:cNvSpPr/>
          <p:nvPr/>
        </p:nvSpPr>
        <p:spPr>
          <a:xfrm>
            <a:off x="642938" y="479742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7" name="12"/>
          <p:cNvSpPr/>
          <p:nvPr/>
        </p:nvSpPr>
        <p:spPr>
          <a:xfrm>
            <a:off x="10509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0" name="13"/>
          <p:cNvSpPr/>
          <p:nvPr/>
        </p:nvSpPr>
        <p:spPr>
          <a:xfrm>
            <a:off x="14493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" name="14"/>
          <p:cNvSpPr/>
          <p:nvPr/>
        </p:nvSpPr>
        <p:spPr>
          <a:xfrm>
            <a:off x="18684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" name="15"/>
          <p:cNvSpPr/>
          <p:nvPr/>
        </p:nvSpPr>
        <p:spPr>
          <a:xfrm>
            <a:off x="22653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" name="16"/>
          <p:cNvSpPr/>
          <p:nvPr/>
        </p:nvSpPr>
        <p:spPr>
          <a:xfrm>
            <a:off x="2663825" y="479742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4" name="17"/>
          <p:cNvSpPr/>
          <p:nvPr/>
        </p:nvSpPr>
        <p:spPr>
          <a:xfrm>
            <a:off x="3071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5" name="18"/>
          <p:cNvSpPr/>
          <p:nvPr/>
        </p:nvSpPr>
        <p:spPr>
          <a:xfrm>
            <a:off x="34893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" name="19"/>
          <p:cNvSpPr/>
          <p:nvPr/>
        </p:nvSpPr>
        <p:spPr>
          <a:xfrm>
            <a:off x="388937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" name="20"/>
          <p:cNvSpPr/>
          <p:nvPr/>
        </p:nvSpPr>
        <p:spPr>
          <a:xfrm>
            <a:off x="4286250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" name="21"/>
          <p:cNvSpPr/>
          <p:nvPr/>
        </p:nvSpPr>
        <p:spPr>
          <a:xfrm>
            <a:off x="47037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9" name="22"/>
          <p:cNvSpPr/>
          <p:nvPr/>
        </p:nvSpPr>
        <p:spPr>
          <a:xfrm>
            <a:off x="5103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0" name="23"/>
          <p:cNvSpPr/>
          <p:nvPr/>
        </p:nvSpPr>
        <p:spPr>
          <a:xfrm>
            <a:off x="83661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1" name="24"/>
          <p:cNvSpPr/>
          <p:nvPr/>
        </p:nvSpPr>
        <p:spPr>
          <a:xfrm>
            <a:off x="1235075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2" name="25"/>
          <p:cNvSpPr/>
          <p:nvPr/>
        </p:nvSpPr>
        <p:spPr>
          <a:xfrm>
            <a:off x="164306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3" name="26"/>
          <p:cNvSpPr/>
          <p:nvPr/>
        </p:nvSpPr>
        <p:spPr>
          <a:xfrm>
            <a:off x="20510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4" name="27"/>
          <p:cNvSpPr/>
          <p:nvPr/>
        </p:nvSpPr>
        <p:spPr>
          <a:xfrm>
            <a:off x="2457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" name="28"/>
          <p:cNvSpPr/>
          <p:nvPr/>
        </p:nvSpPr>
        <p:spPr>
          <a:xfrm>
            <a:off x="285750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" name="29"/>
          <p:cNvSpPr/>
          <p:nvPr/>
        </p:nvSpPr>
        <p:spPr>
          <a:xfrm>
            <a:off x="32654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" name="30"/>
          <p:cNvSpPr/>
          <p:nvPr/>
        </p:nvSpPr>
        <p:spPr>
          <a:xfrm>
            <a:off x="36639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8" name="31"/>
          <p:cNvSpPr/>
          <p:nvPr/>
        </p:nvSpPr>
        <p:spPr>
          <a:xfrm>
            <a:off x="407193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9" name="32"/>
          <p:cNvSpPr/>
          <p:nvPr/>
        </p:nvSpPr>
        <p:spPr>
          <a:xfrm>
            <a:off x="4489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0" name="33"/>
          <p:cNvSpPr/>
          <p:nvPr/>
        </p:nvSpPr>
        <p:spPr>
          <a:xfrm>
            <a:off x="48783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1" name="34"/>
          <p:cNvSpPr/>
          <p:nvPr/>
        </p:nvSpPr>
        <p:spPr>
          <a:xfrm>
            <a:off x="101123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2" name="35"/>
          <p:cNvSpPr/>
          <p:nvPr/>
        </p:nvSpPr>
        <p:spPr>
          <a:xfrm>
            <a:off x="1408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3" name="36"/>
          <p:cNvSpPr/>
          <p:nvPr/>
        </p:nvSpPr>
        <p:spPr>
          <a:xfrm>
            <a:off x="181768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4" name="37"/>
          <p:cNvSpPr/>
          <p:nvPr/>
        </p:nvSpPr>
        <p:spPr>
          <a:xfrm>
            <a:off x="2214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5" name="38"/>
          <p:cNvSpPr/>
          <p:nvPr/>
        </p:nvSpPr>
        <p:spPr>
          <a:xfrm>
            <a:off x="2622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6" name="39"/>
          <p:cNvSpPr/>
          <p:nvPr/>
        </p:nvSpPr>
        <p:spPr>
          <a:xfrm>
            <a:off x="3032125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7" name="40"/>
          <p:cNvSpPr/>
          <p:nvPr/>
        </p:nvSpPr>
        <p:spPr>
          <a:xfrm>
            <a:off x="3440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8" name="41"/>
          <p:cNvSpPr/>
          <p:nvPr/>
        </p:nvSpPr>
        <p:spPr>
          <a:xfrm>
            <a:off x="38465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49" name="42"/>
          <p:cNvSpPr/>
          <p:nvPr/>
        </p:nvSpPr>
        <p:spPr>
          <a:xfrm>
            <a:off x="4246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50" name="43"/>
          <p:cNvSpPr/>
          <p:nvPr/>
        </p:nvSpPr>
        <p:spPr>
          <a:xfrm>
            <a:off x="4654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51" name="44"/>
          <p:cNvSpPr/>
          <p:nvPr/>
        </p:nvSpPr>
        <p:spPr>
          <a:xfrm>
            <a:off x="5643563" y="3857625"/>
            <a:ext cx="3143250" cy="2357438"/>
          </a:xfrm>
          <a:prstGeom prst="cloudCallou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Відділ органа слуху, що складається з вушної раковини та зовнішнього слухового проходу </a:t>
            </a:r>
          </a:p>
        </p:txBody>
      </p:sp>
      <p:pic>
        <p:nvPicPr>
          <p:cNvPr id="2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4214813"/>
            <a:ext cx="5715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" name="кросворд"/>
          <p:cNvGraphicFramePr>
            <a:graphicFrameLocks noGrp="1"/>
          </p:cNvGraphicFramePr>
          <p:nvPr/>
        </p:nvGraphicFramePr>
        <p:xfrm>
          <a:off x="4015261" y="648527"/>
          <a:ext cx="349176" cy="591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176"/>
              </a:tblGrid>
              <a:tr h="59124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53" name="кросворд"/>
          <p:cNvGraphicFramePr>
            <a:graphicFrameLocks noGrp="1"/>
          </p:cNvGraphicFramePr>
          <p:nvPr/>
        </p:nvGraphicFramePr>
        <p:xfrm>
          <a:off x="4381687" y="636381"/>
          <a:ext cx="358607" cy="625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607"/>
              </a:tblGrid>
              <a:tr h="62582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54" name="кросворд"/>
          <p:cNvGraphicFramePr>
            <a:graphicFrameLocks noGrp="1"/>
          </p:cNvGraphicFramePr>
          <p:nvPr/>
        </p:nvGraphicFramePr>
        <p:xfrm>
          <a:off x="4750937" y="639519"/>
          <a:ext cx="376435" cy="605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435"/>
              </a:tblGrid>
              <a:tr h="60586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56" name="кросворд"/>
          <p:cNvGraphicFramePr>
            <a:graphicFrameLocks noGrp="1"/>
          </p:cNvGraphicFramePr>
          <p:nvPr/>
        </p:nvGraphicFramePr>
        <p:xfrm>
          <a:off x="5126446" y="642992"/>
          <a:ext cx="371174" cy="596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174"/>
              </a:tblGrid>
              <a:tr h="59677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57" name="кросворд"/>
          <p:cNvGraphicFramePr>
            <a:graphicFrameLocks noGrp="1"/>
          </p:cNvGraphicFramePr>
          <p:nvPr/>
        </p:nvGraphicFramePr>
        <p:xfrm>
          <a:off x="5509784" y="593920"/>
          <a:ext cx="368501" cy="700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501"/>
              </a:tblGrid>
              <a:tr h="70049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І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кросворд"/>
          <p:cNvGraphicFramePr>
            <a:graphicFrameLocks noGrp="1"/>
          </p:cNvGraphicFramePr>
          <p:nvPr/>
        </p:nvGraphicFramePr>
        <p:xfrm>
          <a:off x="5892370" y="628300"/>
          <a:ext cx="379404" cy="61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404"/>
              </a:tblGrid>
              <a:tr h="61708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Ш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кросворд"/>
          <p:cNvGraphicFramePr>
            <a:graphicFrameLocks noGrp="1"/>
          </p:cNvGraphicFramePr>
          <p:nvPr/>
        </p:nvGraphicFramePr>
        <p:xfrm>
          <a:off x="6253265" y="638913"/>
          <a:ext cx="355098" cy="606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098"/>
              </a:tblGrid>
              <a:tr h="606466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Н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кросворд"/>
          <p:cNvGraphicFramePr>
            <a:graphicFrameLocks noGrp="1"/>
          </p:cNvGraphicFramePr>
          <p:nvPr/>
        </p:nvGraphicFramePr>
        <p:xfrm>
          <a:off x="6631200" y="642954"/>
          <a:ext cx="369850" cy="608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850"/>
              </a:tblGrid>
              <a:tr h="60803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Є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2" name="кросворд"/>
          <p:cNvGraphicFramePr>
            <a:graphicFrameLocks noGrp="1"/>
          </p:cNvGraphicFramePr>
          <p:nvPr/>
        </p:nvGraphicFramePr>
        <p:xfrm>
          <a:off x="7005554" y="639824"/>
          <a:ext cx="360134" cy="62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34"/>
              </a:tblGrid>
              <a:tr h="62238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В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кросворд"/>
          <p:cNvGraphicFramePr>
            <a:graphicFrameLocks noGrp="1"/>
          </p:cNvGraphicFramePr>
          <p:nvPr/>
        </p:nvGraphicFramePr>
        <p:xfrm>
          <a:off x="7382865" y="651461"/>
          <a:ext cx="386729" cy="605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29"/>
              </a:tblGrid>
              <a:tr h="60513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У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кросворд"/>
          <p:cNvGraphicFramePr>
            <a:graphicFrameLocks noGrp="1"/>
          </p:cNvGraphicFramePr>
          <p:nvPr/>
        </p:nvGraphicFramePr>
        <p:xfrm>
          <a:off x="7781099" y="650695"/>
          <a:ext cx="347523" cy="59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23"/>
              </a:tblGrid>
              <a:tr h="59468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Х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кросворд"/>
          <p:cNvGraphicFramePr>
            <a:graphicFrameLocks noGrp="1"/>
          </p:cNvGraphicFramePr>
          <p:nvPr/>
        </p:nvGraphicFramePr>
        <p:xfrm>
          <a:off x="8143899" y="642917"/>
          <a:ext cx="371801" cy="619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801"/>
              </a:tblGrid>
              <a:tr h="61929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111" name="1"/>
          <p:cNvSpPr/>
          <p:nvPr/>
        </p:nvSpPr>
        <p:spPr>
          <a:xfrm>
            <a:off x="2392363" y="1296988"/>
            <a:ext cx="427037" cy="48577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</a:rPr>
              <a:t>2</a:t>
            </a:r>
            <a:endParaRPr lang="uk-UA" sz="2400" b="1" dirty="0">
              <a:solidFill>
                <a:srgbClr val="FF0000"/>
              </a:solidFill>
            </a:endParaRPr>
          </a:p>
        </p:txBody>
      </p:sp>
      <p:pic>
        <p:nvPicPr>
          <p:cNvPr id="112" name="клавіатура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Keyboard_layout_ua_vista_ex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643438"/>
            <a:ext cx="4929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11"/>
          <p:cNvSpPr/>
          <p:nvPr/>
        </p:nvSpPr>
        <p:spPr>
          <a:xfrm>
            <a:off x="642938" y="479742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4" name="12"/>
          <p:cNvSpPr/>
          <p:nvPr/>
        </p:nvSpPr>
        <p:spPr>
          <a:xfrm>
            <a:off x="10509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5" name="13"/>
          <p:cNvSpPr/>
          <p:nvPr/>
        </p:nvSpPr>
        <p:spPr>
          <a:xfrm>
            <a:off x="14493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6" name="14"/>
          <p:cNvSpPr/>
          <p:nvPr/>
        </p:nvSpPr>
        <p:spPr>
          <a:xfrm>
            <a:off x="18684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7" name="15"/>
          <p:cNvSpPr/>
          <p:nvPr/>
        </p:nvSpPr>
        <p:spPr>
          <a:xfrm>
            <a:off x="22653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8" name="16"/>
          <p:cNvSpPr/>
          <p:nvPr/>
        </p:nvSpPr>
        <p:spPr>
          <a:xfrm>
            <a:off x="2663825" y="479742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9" name="17"/>
          <p:cNvSpPr/>
          <p:nvPr/>
        </p:nvSpPr>
        <p:spPr>
          <a:xfrm>
            <a:off x="3071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0" name="18"/>
          <p:cNvSpPr/>
          <p:nvPr/>
        </p:nvSpPr>
        <p:spPr>
          <a:xfrm>
            <a:off x="34893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1" name="19"/>
          <p:cNvSpPr/>
          <p:nvPr/>
        </p:nvSpPr>
        <p:spPr>
          <a:xfrm>
            <a:off x="388937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2" name="20"/>
          <p:cNvSpPr/>
          <p:nvPr/>
        </p:nvSpPr>
        <p:spPr>
          <a:xfrm>
            <a:off x="4286250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3" name="21"/>
          <p:cNvSpPr/>
          <p:nvPr/>
        </p:nvSpPr>
        <p:spPr>
          <a:xfrm>
            <a:off x="47037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4" name="22"/>
          <p:cNvSpPr/>
          <p:nvPr/>
        </p:nvSpPr>
        <p:spPr>
          <a:xfrm>
            <a:off x="5103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5" name="23"/>
          <p:cNvSpPr/>
          <p:nvPr/>
        </p:nvSpPr>
        <p:spPr>
          <a:xfrm>
            <a:off x="83661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6" name="24"/>
          <p:cNvSpPr/>
          <p:nvPr/>
        </p:nvSpPr>
        <p:spPr>
          <a:xfrm>
            <a:off x="1235075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7" name="25"/>
          <p:cNvSpPr/>
          <p:nvPr/>
        </p:nvSpPr>
        <p:spPr>
          <a:xfrm>
            <a:off x="164306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8" name="26"/>
          <p:cNvSpPr/>
          <p:nvPr/>
        </p:nvSpPr>
        <p:spPr>
          <a:xfrm>
            <a:off x="20510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29" name="27"/>
          <p:cNvSpPr/>
          <p:nvPr/>
        </p:nvSpPr>
        <p:spPr>
          <a:xfrm>
            <a:off x="2457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0" name="28"/>
          <p:cNvSpPr/>
          <p:nvPr/>
        </p:nvSpPr>
        <p:spPr>
          <a:xfrm>
            <a:off x="285750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1" name="29"/>
          <p:cNvSpPr/>
          <p:nvPr/>
        </p:nvSpPr>
        <p:spPr>
          <a:xfrm>
            <a:off x="32654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2" name="30"/>
          <p:cNvSpPr/>
          <p:nvPr/>
        </p:nvSpPr>
        <p:spPr>
          <a:xfrm>
            <a:off x="36639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3" name="31"/>
          <p:cNvSpPr/>
          <p:nvPr/>
        </p:nvSpPr>
        <p:spPr>
          <a:xfrm>
            <a:off x="407193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4" name="32"/>
          <p:cNvSpPr/>
          <p:nvPr/>
        </p:nvSpPr>
        <p:spPr>
          <a:xfrm>
            <a:off x="4489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5" name="33"/>
          <p:cNvSpPr/>
          <p:nvPr/>
        </p:nvSpPr>
        <p:spPr>
          <a:xfrm>
            <a:off x="48783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6" name="34"/>
          <p:cNvSpPr/>
          <p:nvPr/>
        </p:nvSpPr>
        <p:spPr>
          <a:xfrm>
            <a:off x="101123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7" name="35"/>
          <p:cNvSpPr/>
          <p:nvPr/>
        </p:nvSpPr>
        <p:spPr>
          <a:xfrm>
            <a:off x="1408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8" name="36"/>
          <p:cNvSpPr/>
          <p:nvPr/>
        </p:nvSpPr>
        <p:spPr>
          <a:xfrm>
            <a:off x="181768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39" name="37"/>
          <p:cNvSpPr/>
          <p:nvPr/>
        </p:nvSpPr>
        <p:spPr>
          <a:xfrm>
            <a:off x="2214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0" name="38"/>
          <p:cNvSpPr/>
          <p:nvPr/>
        </p:nvSpPr>
        <p:spPr>
          <a:xfrm>
            <a:off x="2622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1" name="39"/>
          <p:cNvSpPr/>
          <p:nvPr/>
        </p:nvSpPr>
        <p:spPr>
          <a:xfrm>
            <a:off x="3032125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2" name="40"/>
          <p:cNvSpPr/>
          <p:nvPr/>
        </p:nvSpPr>
        <p:spPr>
          <a:xfrm>
            <a:off x="3440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3" name="41"/>
          <p:cNvSpPr/>
          <p:nvPr/>
        </p:nvSpPr>
        <p:spPr>
          <a:xfrm>
            <a:off x="38465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4" name="42"/>
          <p:cNvSpPr/>
          <p:nvPr/>
        </p:nvSpPr>
        <p:spPr>
          <a:xfrm>
            <a:off x="4246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5" name="43"/>
          <p:cNvSpPr/>
          <p:nvPr/>
        </p:nvSpPr>
        <p:spPr>
          <a:xfrm>
            <a:off x="4654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46" name="44"/>
          <p:cNvSpPr/>
          <p:nvPr/>
        </p:nvSpPr>
        <p:spPr>
          <a:xfrm>
            <a:off x="5643563" y="3857625"/>
            <a:ext cx="3143250" cy="23574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порожнин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 каналів, заповнених рідиною – …</a:t>
            </a:r>
          </a:p>
        </p:txBody>
      </p:sp>
      <p:pic>
        <p:nvPicPr>
          <p:cNvPr id="147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4214813"/>
            <a:ext cx="5715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8" name="кросворд"/>
          <p:cNvGraphicFramePr>
            <a:graphicFrameLocks noGrp="1"/>
          </p:cNvGraphicFramePr>
          <p:nvPr/>
        </p:nvGraphicFramePr>
        <p:xfrm>
          <a:off x="5124447" y="1259304"/>
          <a:ext cx="373985" cy="609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85"/>
              </a:tblGrid>
              <a:tr h="60960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Н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49" name="кросворд"/>
          <p:cNvGraphicFramePr>
            <a:graphicFrameLocks noGrp="1"/>
          </p:cNvGraphicFramePr>
          <p:nvPr/>
        </p:nvGraphicFramePr>
        <p:xfrm>
          <a:off x="5497426" y="1255294"/>
          <a:ext cx="382006" cy="605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006"/>
              </a:tblGrid>
              <a:tr h="60559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Т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0" name="кросворд"/>
          <p:cNvGraphicFramePr>
            <a:graphicFrameLocks noGrp="1"/>
          </p:cNvGraphicFramePr>
          <p:nvPr/>
        </p:nvGraphicFramePr>
        <p:xfrm>
          <a:off x="2886573" y="1257351"/>
          <a:ext cx="365964" cy="599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964"/>
              </a:tblGrid>
              <a:tr h="59952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Л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1" name="кросворд"/>
          <p:cNvGraphicFramePr>
            <a:graphicFrameLocks noGrp="1"/>
          </p:cNvGraphicFramePr>
          <p:nvPr/>
        </p:nvGraphicFramePr>
        <p:xfrm>
          <a:off x="3250002" y="1251704"/>
          <a:ext cx="367493" cy="61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493"/>
              </a:tblGrid>
              <a:tr h="61319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А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2" name="кросворд"/>
          <p:cNvGraphicFramePr>
            <a:graphicFrameLocks noGrp="1"/>
          </p:cNvGraphicFramePr>
          <p:nvPr/>
        </p:nvGraphicFramePr>
        <p:xfrm>
          <a:off x="3638037" y="1248760"/>
          <a:ext cx="364468" cy="612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68"/>
              </a:tblGrid>
              <a:tr h="61212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Б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3" name="кросворд"/>
          <p:cNvGraphicFramePr>
            <a:graphicFrameLocks noGrp="1"/>
          </p:cNvGraphicFramePr>
          <p:nvPr/>
        </p:nvGraphicFramePr>
        <p:xfrm>
          <a:off x="4005510" y="1259304"/>
          <a:ext cx="369974" cy="60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74"/>
              </a:tblGrid>
              <a:tr h="60158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І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4" name="кросворд"/>
          <p:cNvGraphicFramePr>
            <a:graphicFrameLocks noGrp="1"/>
          </p:cNvGraphicFramePr>
          <p:nvPr/>
        </p:nvGraphicFramePr>
        <p:xfrm>
          <a:off x="4380013" y="1248267"/>
          <a:ext cx="360429" cy="616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429"/>
              </a:tblGrid>
              <a:tr h="61662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Р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155" name="кросворд"/>
          <p:cNvGraphicFramePr>
            <a:graphicFrameLocks noGrp="1"/>
          </p:cNvGraphicFramePr>
          <p:nvPr/>
        </p:nvGraphicFramePr>
        <p:xfrm>
          <a:off x="4753258" y="1260272"/>
          <a:ext cx="356153" cy="604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153"/>
              </a:tblGrid>
              <a:tr h="60462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И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204" name="1"/>
          <p:cNvSpPr/>
          <p:nvPr/>
        </p:nvSpPr>
        <p:spPr>
          <a:xfrm>
            <a:off x="506413" y="1912938"/>
            <a:ext cx="427037" cy="48577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</a:rPr>
              <a:t>3</a:t>
            </a:r>
          </a:p>
        </p:txBody>
      </p:sp>
      <p:pic>
        <p:nvPicPr>
          <p:cNvPr id="205" name="клавіатура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Keyboard_layout_ua_vista_ex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643438"/>
            <a:ext cx="4929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" name="11"/>
          <p:cNvSpPr/>
          <p:nvPr/>
        </p:nvSpPr>
        <p:spPr>
          <a:xfrm>
            <a:off x="642938" y="479742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07" name="12"/>
          <p:cNvSpPr/>
          <p:nvPr/>
        </p:nvSpPr>
        <p:spPr>
          <a:xfrm>
            <a:off x="10509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08" name="13"/>
          <p:cNvSpPr/>
          <p:nvPr/>
        </p:nvSpPr>
        <p:spPr>
          <a:xfrm>
            <a:off x="14493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09" name="14"/>
          <p:cNvSpPr/>
          <p:nvPr/>
        </p:nvSpPr>
        <p:spPr>
          <a:xfrm>
            <a:off x="18684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0" name="15"/>
          <p:cNvSpPr/>
          <p:nvPr/>
        </p:nvSpPr>
        <p:spPr>
          <a:xfrm>
            <a:off x="22653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1" name="16"/>
          <p:cNvSpPr/>
          <p:nvPr/>
        </p:nvSpPr>
        <p:spPr>
          <a:xfrm>
            <a:off x="2663825" y="479742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2" name="17"/>
          <p:cNvSpPr/>
          <p:nvPr/>
        </p:nvSpPr>
        <p:spPr>
          <a:xfrm>
            <a:off x="3071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3" name="18"/>
          <p:cNvSpPr/>
          <p:nvPr/>
        </p:nvSpPr>
        <p:spPr>
          <a:xfrm>
            <a:off x="34893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4" name="19"/>
          <p:cNvSpPr/>
          <p:nvPr/>
        </p:nvSpPr>
        <p:spPr>
          <a:xfrm>
            <a:off x="388937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5" name="20"/>
          <p:cNvSpPr/>
          <p:nvPr/>
        </p:nvSpPr>
        <p:spPr>
          <a:xfrm>
            <a:off x="4286250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6" name="21"/>
          <p:cNvSpPr/>
          <p:nvPr/>
        </p:nvSpPr>
        <p:spPr>
          <a:xfrm>
            <a:off x="47037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7" name="22"/>
          <p:cNvSpPr/>
          <p:nvPr/>
        </p:nvSpPr>
        <p:spPr>
          <a:xfrm>
            <a:off x="5103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8" name="23"/>
          <p:cNvSpPr/>
          <p:nvPr/>
        </p:nvSpPr>
        <p:spPr>
          <a:xfrm>
            <a:off x="83661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9" name="24"/>
          <p:cNvSpPr/>
          <p:nvPr/>
        </p:nvSpPr>
        <p:spPr>
          <a:xfrm>
            <a:off x="1235075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0" name="25"/>
          <p:cNvSpPr/>
          <p:nvPr/>
        </p:nvSpPr>
        <p:spPr>
          <a:xfrm>
            <a:off x="164306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1" name="26"/>
          <p:cNvSpPr/>
          <p:nvPr/>
        </p:nvSpPr>
        <p:spPr>
          <a:xfrm>
            <a:off x="20510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2" name="27"/>
          <p:cNvSpPr/>
          <p:nvPr/>
        </p:nvSpPr>
        <p:spPr>
          <a:xfrm>
            <a:off x="2457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3" name="28"/>
          <p:cNvSpPr/>
          <p:nvPr/>
        </p:nvSpPr>
        <p:spPr>
          <a:xfrm>
            <a:off x="285750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4" name="29"/>
          <p:cNvSpPr/>
          <p:nvPr/>
        </p:nvSpPr>
        <p:spPr>
          <a:xfrm>
            <a:off x="32654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5" name="30"/>
          <p:cNvSpPr/>
          <p:nvPr/>
        </p:nvSpPr>
        <p:spPr>
          <a:xfrm>
            <a:off x="36639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6" name="31"/>
          <p:cNvSpPr/>
          <p:nvPr/>
        </p:nvSpPr>
        <p:spPr>
          <a:xfrm>
            <a:off x="407193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7" name="32"/>
          <p:cNvSpPr/>
          <p:nvPr/>
        </p:nvSpPr>
        <p:spPr>
          <a:xfrm>
            <a:off x="4489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8" name="33"/>
          <p:cNvSpPr/>
          <p:nvPr/>
        </p:nvSpPr>
        <p:spPr>
          <a:xfrm>
            <a:off x="48783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29" name="34"/>
          <p:cNvSpPr/>
          <p:nvPr/>
        </p:nvSpPr>
        <p:spPr>
          <a:xfrm>
            <a:off x="101123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0" name="35"/>
          <p:cNvSpPr/>
          <p:nvPr/>
        </p:nvSpPr>
        <p:spPr>
          <a:xfrm>
            <a:off x="1408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1" name="36"/>
          <p:cNvSpPr/>
          <p:nvPr/>
        </p:nvSpPr>
        <p:spPr>
          <a:xfrm>
            <a:off x="181768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2" name="37"/>
          <p:cNvSpPr/>
          <p:nvPr/>
        </p:nvSpPr>
        <p:spPr>
          <a:xfrm>
            <a:off x="2214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3" name="38"/>
          <p:cNvSpPr/>
          <p:nvPr/>
        </p:nvSpPr>
        <p:spPr>
          <a:xfrm>
            <a:off x="2622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4" name="39"/>
          <p:cNvSpPr/>
          <p:nvPr/>
        </p:nvSpPr>
        <p:spPr>
          <a:xfrm>
            <a:off x="3032125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5" name="40"/>
          <p:cNvSpPr/>
          <p:nvPr/>
        </p:nvSpPr>
        <p:spPr>
          <a:xfrm>
            <a:off x="3440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6" name="41"/>
          <p:cNvSpPr/>
          <p:nvPr/>
        </p:nvSpPr>
        <p:spPr>
          <a:xfrm>
            <a:off x="38465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7" name="42"/>
          <p:cNvSpPr/>
          <p:nvPr/>
        </p:nvSpPr>
        <p:spPr>
          <a:xfrm>
            <a:off x="4246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8" name="43"/>
          <p:cNvSpPr/>
          <p:nvPr/>
        </p:nvSpPr>
        <p:spPr>
          <a:xfrm>
            <a:off x="4654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39" name="44"/>
          <p:cNvSpPr/>
          <p:nvPr/>
        </p:nvSpPr>
        <p:spPr>
          <a:xfrm>
            <a:off x="5643563" y="3857625"/>
            <a:ext cx="3143250" cy="23574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нижній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основній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мембрані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завитки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розташований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40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4214813"/>
            <a:ext cx="5715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1" name="кросворд"/>
          <p:cNvGraphicFramePr>
            <a:graphicFrameLocks noGrp="1"/>
          </p:cNvGraphicFramePr>
          <p:nvPr/>
        </p:nvGraphicFramePr>
        <p:xfrm>
          <a:off x="5143504" y="1857364"/>
          <a:ext cx="364451" cy="605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51"/>
              </a:tblGrid>
              <a:tr h="60554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Н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2" name="кросворд"/>
          <p:cNvGraphicFramePr>
            <a:graphicFrameLocks noGrp="1"/>
          </p:cNvGraphicFramePr>
          <p:nvPr/>
        </p:nvGraphicFramePr>
        <p:xfrm>
          <a:off x="2520274" y="1879281"/>
          <a:ext cx="373831" cy="582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831"/>
              </a:tblGrid>
              <a:tr h="58268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І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3" name="кросворд"/>
          <p:cNvGraphicFramePr>
            <a:graphicFrameLocks noGrp="1"/>
          </p:cNvGraphicFramePr>
          <p:nvPr/>
        </p:nvGraphicFramePr>
        <p:xfrm>
          <a:off x="1776936" y="1876721"/>
          <a:ext cx="367201" cy="57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01"/>
              </a:tblGrid>
              <a:tr h="57321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Р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4" name="кросворд"/>
          <p:cNvGraphicFramePr>
            <a:graphicFrameLocks noGrp="1"/>
          </p:cNvGraphicFramePr>
          <p:nvPr/>
        </p:nvGraphicFramePr>
        <p:xfrm>
          <a:off x="1022396" y="1858133"/>
          <a:ext cx="383804" cy="60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804"/>
              </a:tblGrid>
              <a:tr h="60383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К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5" name="кросворд"/>
          <p:cNvGraphicFramePr>
            <a:graphicFrameLocks noGrp="1"/>
          </p:cNvGraphicFramePr>
          <p:nvPr/>
        </p:nvGraphicFramePr>
        <p:xfrm>
          <a:off x="1404370" y="1874521"/>
          <a:ext cx="350746" cy="575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746"/>
              </a:tblGrid>
              <a:tr h="57541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6" name="кросворд"/>
          <p:cNvGraphicFramePr>
            <a:graphicFrameLocks noGrp="1"/>
          </p:cNvGraphicFramePr>
          <p:nvPr/>
        </p:nvGraphicFramePr>
        <p:xfrm>
          <a:off x="2150570" y="1877277"/>
          <a:ext cx="350504" cy="58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04"/>
              </a:tblGrid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Т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7" name="кросворд"/>
          <p:cNvGraphicFramePr>
            <a:graphicFrameLocks noGrp="1"/>
          </p:cNvGraphicFramePr>
          <p:nvPr/>
        </p:nvGraphicFramePr>
        <p:xfrm>
          <a:off x="2908539" y="1880658"/>
          <a:ext cx="338493" cy="56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93"/>
              </a:tblGrid>
              <a:tr h="569276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Ї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8" name="кросворд"/>
          <p:cNvGraphicFramePr>
            <a:graphicFrameLocks noGrp="1"/>
          </p:cNvGraphicFramePr>
          <p:nvPr/>
        </p:nvGraphicFramePr>
        <p:xfrm>
          <a:off x="3287017" y="1877823"/>
          <a:ext cx="353046" cy="572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046"/>
              </a:tblGrid>
              <a:tr h="57211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В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49" name="кросворд"/>
          <p:cNvGraphicFramePr>
            <a:graphicFrameLocks noGrp="1"/>
          </p:cNvGraphicFramePr>
          <p:nvPr/>
        </p:nvGraphicFramePr>
        <p:xfrm>
          <a:off x="3662004" y="1876359"/>
          <a:ext cx="339008" cy="565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008"/>
              </a:tblGrid>
              <a:tr h="56555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50" name="кросворд"/>
          <p:cNvGraphicFramePr>
            <a:graphicFrameLocks noGrp="1"/>
          </p:cNvGraphicFramePr>
          <p:nvPr/>
        </p:nvGraphicFramePr>
        <p:xfrm>
          <a:off x="4031669" y="1874802"/>
          <a:ext cx="354352" cy="567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52"/>
              </a:tblGrid>
              <a:tr h="56711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Р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51" name="кросворд"/>
          <p:cNvGraphicFramePr>
            <a:graphicFrameLocks noGrp="1"/>
          </p:cNvGraphicFramePr>
          <p:nvPr/>
        </p:nvGraphicFramePr>
        <p:xfrm>
          <a:off x="4403614" y="1891533"/>
          <a:ext cx="347365" cy="554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65"/>
              </a:tblGrid>
              <a:tr h="55439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Г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52" name="кросворд"/>
          <p:cNvGraphicFramePr>
            <a:graphicFrameLocks noGrp="1"/>
          </p:cNvGraphicFramePr>
          <p:nvPr/>
        </p:nvGraphicFramePr>
        <p:xfrm>
          <a:off x="4782794" y="1876048"/>
          <a:ext cx="349185" cy="573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185"/>
              </a:tblGrid>
              <a:tr h="573886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А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253" name="1"/>
          <p:cNvSpPr/>
          <p:nvPr/>
        </p:nvSpPr>
        <p:spPr>
          <a:xfrm>
            <a:off x="2771775" y="2551113"/>
            <a:ext cx="425450" cy="48418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254" name="клавіатура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Keyboard_layout_ua_vista_ex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643438"/>
            <a:ext cx="4929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5" name="11"/>
          <p:cNvSpPr/>
          <p:nvPr/>
        </p:nvSpPr>
        <p:spPr>
          <a:xfrm>
            <a:off x="642938" y="479742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56" name="12"/>
          <p:cNvSpPr/>
          <p:nvPr/>
        </p:nvSpPr>
        <p:spPr>
          <a:xfrm>
            <a:off x="10509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57" name="13"/>
          <p:cNvSpPr/>
          <p:nvPr/>
        </p:nvSpPr>
        <p:spPr>
          <a:xfrm>
            <a:off x="14493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58" name="14"/>
          <p:cNvSpPr/>
          <p:nvPr/>
        </p:nvSpPr>
        <p:spPr>
          <a:xfrm>
            <a:off x="18684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59" name="15"/>
          <p:cNvSpPr/>
          <p:nvPr/>
        </p:nvSpPr>
        <p:spPr>
          <a:xfrm>
            <a:off x="22653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0" name="16"/>
          <p:cNvSpPr/>
          <p:nvPr/>
        </p:nvSpPr>
        <p:spPr>
          <a:xfrm>
            <a:off x="2663825" y="479742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1" name="17"/>
          <p:cNvSpPr/>
          <p:nvPr/>
        </p:nvSpPr>
        <p:spPr>
          <a:xfrm>
            <a:off x="3071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2" name="18"/>
          <p:cNvSpPr/>
          <p:nvPr/>
        </p:nvSpPr>
        <p:spPr>
          <a:xfrm>
            <a:off x="34893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3" name="19"/>
          <p:cNvSpPr/>
          <p:nvPr/>
        </p:nvSpPr>
        <p:spPr>
          <a:xfrm>
            <a:off x="388937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4" name="20"/>
          <p:cNvSpPr/>
          <p:nvPr/>
        </p:nvSpPr>
        <p:spPr>
          <a:xfrm>
            <a:off x="4286250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5" name="21"/>
          <p:cNvSpPr/>
          <p:nvPr/>
        </p:nvSpPr>
        <p:spPr>
          <a:xfrm>
            <a:off x="47037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6" name="22"/>
          <p:cNvSpPr/>
          <p:nvPr/>
        </p:nvSpPr>
        <p:spPr>
          <a:xfrm>
            <a:off x="5103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7" name="23"/>
          <p:cNvSpPr/>
          <p:nvPr/>
        </p:nvSpPr>
        <p:spPr>
          <a:xfrm>
            <a:off x="83661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8" name="24"/>
          <p:cNvSpPr/>
          <p:nvPr/>
        </p:nvSpPr>
        <p:spPr>
          <a:xfrm>
            <a:off x="1235075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69" name="25"/>
          <p:cNvSpPr/>
          <p:nvPr/>
        </p:nvSpPr>
        <p:spPr>
          <a:xfrm>
            <a:off x="164306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0" name="26"/>
          <p:cNvSpPr/>
          <p:nvPr/>
        </p:nvSpPr>
        <p:spPr>
          <a:xfrm>
            <a:off x="20510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1" name="27"/>
          <p:cNvSpPr/>
          <p:nvPr/>
        </p:nvSpPr>
        <p:spPr>
          <a:xfrm>
            <a:off x="2457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2" name="28"/>
          <p:cNvSpPr/>
          <p:nvPr/>
        </p:nvSpPr>
        <p:spPr>
          <a:xfrm>
            <a:off x="285750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3" name="29"/>
          <p:cNvSpPr/>
          <p:nvPr/>
        </p:nvSpPr>
        <p:spPr>
          <a:xfrm>
            <a:off x="32654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4" name="30"/>
          <p:cNvSpPr/>
          <p:nvPr/>
        </p:nvSpPr>
        <p:spPr>
          <a:xfrm>
            <a:off x="36639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5" name="31"/>
          <p:cNvSpPr/>
          <p:nvPr/>
        </p:nvSpPr>
        <p:spPr>
          <a:xfrm>
            <a:off x="407193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6" name="32"/>
          <p:cNvSpPr/>
          <p:nvPr/>
        </p:nvSpPr>
        <p:spPr>
          <a:xfrm>
            <a:off x="4489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7" name="33"/>
          <p:cNvSpPr/>
          <p:nvPr/>
        </p:nvSpPr>
        <p:spPr>
          <a:xfrm>
            <a:off x="48783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8" name="34"/>
          <p:cNvSpPr/>
          <p:nvPr/>
        </p:nvSpPr>
        <p:spPr>
          <a:xfrm>
            <a:off x="101123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79" name="35"/>
          <p:cNvSpPr/>
          <p:nvPr/>
        </p:nvSpPr>
        <p:spPr>
          <a:xfrm>
            <a:off x="1408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0" name="36"/>
          <p:cNvSpPr/>
          <p:nvPr/>
        </p:nvSpPr>
        <p:spPr>
          <a:xfrm>
            <a:off x="181768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1" name="37"/>
          <p:cNvSpPr/>
          <p:nvPr/>
        </p:nvSpPr>
        <p:spPr>
          <a:xfrm>
            <a:off x="2214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2" name="38"/>
          <p:cNvSpPr/>
          <p:nvPr/>
        </p:nvSpPr>
        <p:spPr>
          <a:xfrm>
            <a:off x="2622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3" name="39"/>
          <p:cNvSpPr/>
          <p:nvPr/>
        </p:nvSpPr>
        <p:spPr>
          <a:xfrm>
            <a:off x="3032125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4" name="40"/>
          <p:cNvSpPr/>
          <p:nvPr/>
        </p:nvSpPr>
        <p:spPr>
          <a:xfrm>
            <a:off x="3440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5" name="41"/>
          <p:cNvSpPr/>
          <p:nvPr/>
        </p:nvSpPr>
        <p:spPr>
          <a:xfrm>
            <a:off x="38465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6" name="42"/>
          <p:cNvSpPr/>
          <p:nvPr/>
        </p:nvSpPr>
        <p:spPr>
          <a:xfrm>
            <a:off x="4246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7" name="43"/>
          <p:cNvSpPr/>
          <p:nvPr/>
        </p:nvSpPr>
        <p:spPr>
          <a:xfrm>
            <a:off x="4654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88" name="44"/>
          <p:cNvSpPr/>
          <p:nvPr/>
        </p:nvSpPr>
        <p:spPr>
          <a:xfrm>
            <a:off x="5643563" y="3857625"/>
            <a:ext cx="3143250" cy="23574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Слухова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uk-UA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істочка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що з’єднана з стремінцем – …</a:t>
            </a:r>
          </a:p>
        </p:txBody>
      </p:sp>
      <p:pic>
        <p:nvPicPr>
          <p:cNvPr id="289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4214813"/>
            <a:ext cx="5715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0" name="кросворд"/>
          <p:cNvGraphicFramePr>
            <a:graphicFrameLocks noGrp="1"/>
          </p:cNvGraphicFramePr>
          <p:nvPr/>
        </p:nvGraphicFramePr>
        <p:xfrm>
          <a:off x="3263254" y="2479733"/>
          <a:ext cx="350230" cy="600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230"/>
              </a:tblGrid>
              <a:tr h="60035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К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1" name="кросворд"/>
          <p:cNvGraphicFramePr>
            <a:graphicFrameLocks noGrp="1"/>
          </p:cNvGraphicFramePr>
          <p:nvPr/>
        </p:nvGraphicFramePr>
        <p:xfrm>
          <a:off x="3630016" y="2474495"/>
          <a:ext cx="388531" cy="605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531"/>
              </a:tblGrid>
              <a:tr h="60558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2" name="кросворд"/>
          <p:cNvGraphicFramePr>
            <a:graphicFrameLocks noGrp="1"/>
          </p:cNvGraphicFramePr>
          <p:nvPr/>
        </p:nvGraphicFramePr>
        <p:xfrm>
          <a:off x="4018069" y="2499483"/>
          <a:ext cx="337363" cy="56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363"/>
              </a:tblGrid>
              <a:tr h="56455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В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3" name="кросворд"/>
          <p:cNvGraphicFramePr>
            <a:graphicFrameLocks noGrp="1"/>
          </p:cNvGraphicFramePr>
          <p:nvPr/>
        </p:nvGraphicFramePr>
        <p:xfrm>
          <a:off x="4385499" y="2502793"/>
          <a:ext cx="342912" cy="577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12"/>
              </a:tblGrid>
              <a:tr h="577291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А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4" name="кросворд"/>
          <p:cNvGraphicFramePr>
            <a:graphicFrameLocks noGrp="1"/>
          </p:cNvGraphicFramePr>
          <p:nvPr/>
        </p:nvGraphicFramePr>
        <p:xfrm>
          <a:off x="4756715" y="2507657"/>
          <a:ext cx="360717" cy="556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17"/>
              </a:tblGrid>
              <a:tr h="556386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Д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5" name="кросворд"/>
          <p:cNvGraphicFramePr>
            <a:graphicFrameLocks noGrp="1"/>
          </p:cNvGraphicFramePr>
          <p:nvPr/>
        </p:nvGraphicFramePr>
        <p:xfrm>
          <a:off x="5120625" y="2495693"/>
          <a:ext cx="373795" cy="588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795"/>
              </a:tblGrid>
              <a:tr h="58840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Е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6" name="кросворд"/>
          <p:cNvGraphicFramePr>
            <a:graphicFrameLocks noGrp="1"/>
          </p:cNvGraphicFramePr>
          <p:nvPr/>
        </p:nvGraphicFramePr>
        <p:xfrm>
          <a:off x="5506642" y="2499771"/>
          <a:ext cx="356747" cy="576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747"/>
              </a:tblGrid>
              <a:tr h="57630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Л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7" name="кросворд"/>
          <p:cNvGraphicFramePr>
            <a:graphicFrameLocks noGrp="1"/>
          </p:cNvGraphicFramePr>
          <p:nvPr/>
        </p:nvGraphicFramePr>
        <p:xfrm>
          <a:off x="5885198" y="2491778"/>
          <a:ext cx="359191" cy="576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191"/>
              </a:tblGrid>
              <a:tr h="576275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К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98" name="кросворд"/>
          <p:cNvGraphicFramePr>
            <a:graphicFrameLocks noGrp="1"/>
          </p:cNvGraphicFramePr>
          <p:nvPr/>
        </p:nvGraphicFramePr>
        <p:xfrm>
          <a:off x="6258719" y="2497353"/>
          <a:ext cx="384983" cy="574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983"/>
              </a:tblGrid>
              <a:tr h="574457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347" name="1"/>
          <p:cNvSpPr/>
          <p:nvPr/>
        </p:nvSpPr>
        <p:spPr>
          <a:xfrm>
            <a:off x="2008188" y="3167063"/>
            <a:ext cx="427037" cy="48418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348" name="клавіатура" descr="D:\Dokument\Оброблені документи\виставка\2018\Тема 9. Звязок організму людини із зовнішнім середовищем. Сенсорні системи.  8 клас\Урок 4. Слухова сенсорна система\картинки\Keyboard_layout_ua_vista_ex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643438"/>
            <a:ext cx="4929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" name="11"/>
          <p:cNvSpPr/>
          <p:nvPr/>
        </p:nvSpPr>
        <p:spPr>
          <a:xfrm>
            <a:off x="642938" y="479742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0" name="12"/>
          <p:cNvSpPr/>
          <p:nvPr/>
        </p:nvSpPr>
        <p:spPr>
          <a:xfrm>
            <a:off x="10509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1" name="13"/>
          <p:cNvSpPr/>
          <p:nvPr/>
        </p:nvSpPr>
        <p:spPr>
          <a:xfrm>
            <a:off x="14493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2" name="14"/>
          <p:cNvSpPr/>
          <p:nvPr/>
        </p:nvSpPr>
        <p:spPr>
          <a:xfrm>
            <a:off x="1868488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3" name="15"/>
          <p:cNvSpPr/>
          <p:nvPr/>
        </p:nvSpPr>
        <p:spPr>
          <a:xfrm>
            <a:off x="22653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4" name="16"/>
          <p:cNvSpPr/>
          <p:nvPr/>
        </p:nvSpPr>
        <p:spPr>
          <a:xfrm>
            <a:off x="2663825" y="479742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5" name="17"/>
          <p:cNvSpPr/>
          <p:nvPr/>
        </p:nvSpPr>
        <p:spPr>
          <a:xfrm>
            <a:off x="3071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6" name="18"/>
          <p:cNvSpPr/>
          <p:nvPr/>
        </p:nvSpPr>
        <p:spPr>
          <a:xfrm>
            <a:off x="348932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7" name="19"/>
          <p:cNvSpPr/>
          <p:nvPr/>
        </p:nvSpPr>
        <p:spPr>
          <a:xfrm>
            <a:off x="3889375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8" name="20"/>
          <p:cNvSpPr/>
          <p:nvPr/>
        </p:nvSpPr>
        <p:spPr>
          <a:xfrm>
            <a:off x="4286250" y="4786313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59" name="21"/>
          <p:cNvSpPr/>
          <p:nvPr/>
        </p:nvSpPr>
        <p:spPr>
          <a:xfrm>
            <a:off x="470376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0" name="22"/>
          <p:cNvSpPr/>
          <p:nvPr/>
        </p:nvSpPr>
        <p:spPr>
          <a:xfrm>
            <a:off x="5103813" y="4786313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1" name="23"/>
          <p:cNvSpPr/>
          <p:nvPr/>
        </p:nvSpPr>
        <p:spPr>
          <a:xfrm>
            <a:off x="83661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2" name="24"/>
          <p:cNvSpPr/>
          <p:nvPr/>
        </p:nvSpPr>
        <p:spPr>
          <a:xfrm>
            <a:off x="1235075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3" name="25"/>
          <p:cNvSpPr/>
          <p:nvPr/>
        </p:nvSpPr>
        <p:spPr>
          <a:xfrm>
            <a:off x="1643063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4" name="26"/>
          <p:cNvSpPr/>
          <p:nvPr/>
        </p:nvSpPr>
        <p:spPr>
          <a:xfrm>
            <a:off x="20510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5" name="27"/>
          <p:cNvSpPr/>
          <p:nvPr/>
        </p:nvSpPr>
        <p:spPr>
          <a:xfrm>
            <a:off x="2457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6" name="28"/>
          <p:cNvSpPr/>
          <p:nvPr/>
        </p:nvSpPr>
        <p:spPr>
          <a:xfrm>
            <a:off x="285750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7" name="29"/>
          <p:cNvSpPr/>
          <p:nvPr/>
        </p:nvSpPr>
        <p:spPr>
          <a:xfrm>
            <a:off x="32654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8" name="30"/>
          <p:cNvSpPr/>
          <p:nvPr/>
        </p:nvSpPr>
        <p:spPr>
          <a:xfrm>
            <a:off x="36639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69" name="31"/>
          <p:cNvSpPr/>
          <p:nvPr/>
        </p:nvSpPr>
        <p:spPr>
          <a:xfrm>
            <a:off x="407193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0" name="32"/>
          <p:cNvSpPr/>
          <p:nvPr/>
        </p:nvSpPr>
        <p:spPr>
          <a:xfrm>
            <a:off x="4489450" y="5286375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1" name="33"/>
          <p:cNvSpPr/>
          <p:nvPr/>
        </p:nvSpPr>
        <p:spPr>
          <a:xfrm>
            <a:off x="4878388" y="5286375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2" name="34"/>
          <p:cNvSpPr/>
          <p:nvPr/>
        </p:nvSpPr>
        <p:spPr>
          <a:xfrm>
            <a:off x="101123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3" name="35"/>
          <p:cNvSpPr/>
          <p:nvPr/>
        </p:nvSpPr>
        <p:spPr>
          <a:xfrm>
            <a:off x="1408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4" name="36"/>
          <p:cNvSpPr/>
          <p:nvPr/>
        </p:nvSpPr>
        <p:spPr>
          <a:xfrm>
            <a:off x="1817688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5" name="37"/>
          <p:cNvSpPr/>
          <p:nvPr/>
        </p:nvSpPr>
        <p:spPr>
          <a:xfrm>
            <a:off x="2214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6" name="38"/>
          <p:cNvSpPr/>
          <p:nvPr/>
        </p:nvSpPr>
        <p:spPr>
          <a:xfrm>
            <a:off x="2622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7" name="39"/>
          <p:cNvSpPr/>
          <p:nvPr/>
        </p:nvSpPr>
        <p:spPr>
          <a:xfrm>
            <a:off x="3032125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8" name="40"/>
          <p:cNvSpPr/>
          <p:nvPr/>
        </p:nvSpPr>
        <p:spPr>
          <a:xfrm>
            <a:off x="34401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79" name="41"/>
          <p:cNvSpPr/>
          <p:nvPr/>
        </p:nvSpPr>
        <p:spPr>
          <a:xfrm>
            <a:off x="384651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80" name="42"/>
          <p:cNvSpPr/>
          <p:nvPr/>
        </p:nvSpPr>
        <p:spPr>
          <a:xfrm>
            <a:off x="4246563" y="5786438"/>
            <a:ext cx="357187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81" name="43"/>
          <p:cNvSpPr/>
          <p:nvPr/>
        </p:nvSpPr>
        <p:spPr>
          <a:xfrm>
            <a:off x="4654550" y="5786438"/>
            <a:ext cx="357188" cy="428625"/>
          </a:xfrm>
          <a:prstGeom prst="roundRect">
            <a:avLst/>
          </a:prstGeom>
          <a:solidFill>
            <a:srgbClr val="4F81BD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82" name="44"/>
          <p:cNvSpPr/>
          <p:nvPr/>
        </p:nvSpPr>
        <p:spPr>
          <a:xfrm>
            <a:off x="5643563" y="3857625"/>
            <a:ext cx="3143250" cy="23574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Відділ органа слуху, що починається барабанною перетинкою – …</a:t>
            </a:r>
          </a:p>
        </p:txBody>
      </p:sp>
      <p:pic>
        <p:nvPicPr>
          <p:cNvPr id="383" name="закрити кнопка" descr="D:\Dokument\Оброблені документи\виставка\2018\Тема 9. Звязок організму людини із зовнішнім середовищем. Сенсорні системи.  8 клас\Урок 1. Загальна характеристика сенсорних систем організму людини\картинки\закрит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4143375"/>
            <a:ext cx="571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4" name="кросворд"/>
          <p:cNvGraphicFramePr>
            <a:graphicFrameLocks noGrp="1"/>
          </p:cNvGraphicFramePr>
          <p:nvPr/>
        </p:nvGraphicFramePr>
        <p:xfrm>
          <a:off x="2516981" y="3097963"/>
          <a:ext cx="350545" cy="607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45"/>
              </a:tblGrid>
              <a:tr h="60776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С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85" name="кросворд"/>
          <p:cNvGraphicFramePr>
            <a:graphicFrameLocks noGrp="1"/>
          </p:cNvGraphicFramePr>
          <p:nvPr/>
        </p:nvGraphicFramePr>
        <p:xfrm>
          <a:off x="6254229" y="3103058"/>
          <a:ext cx="375171" cy="606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171"/>
              </a:tblGrid>
              <a:tr h="60667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О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86" name="кросворд"/>
          <p:cNvGraphicFramePr>
            <a:graphicFrameLocks noGrp="1"/>
          </p:cNvGraphicFramePr>
          <p:nvPr/>
        </p:nvGraphicFramePr>
        <p:xfrm>
          <a:off x="5123093" y="3097656"/>
          <a:ext cx="379349" cy="600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349"/>
              </a:tblGrid>
              <a:tr h="60004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В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87" name="кросворд"/>
          <p:cNvGraphicFramePr>
            <a:graphicFrameLocks noGrp="1"/>
          </p:cNvGraphicFramePr>
          <p:nvPr/>
        </p:nvGraphicFramePr>
        <p:xfrm>
          <a:off x="2880758" y="3106015"/>
          <a:ext cx="355737" cy="5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737"/>
              </a:tblGrid>
              <a:tr h="58768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Е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88" name="кросворд"/>
          <p:cNvGraphicFramePr>
            <a:graphicFrameLocks noGrp="1"/>
          </p:cNvGraphicFramePr>
          <p:nvPr/>
        </p:nvGraphicFramePr>
        <p:xfrm>
          <a:off x="4009741" y="3105954"/>
          <a:ext cx="353712" cy="583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712"/>
              </a:tblGrid>
              <a:tr h="583730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Д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89" name="кросворд"/>
          <p:cNvGraphicFramePr>
            <a:graphicFrameLocks noGrp="1"/>
          </p:cNvGraphicFramePr>
          <p:nvPr/>
        </p:nvGraphicFramePr>
        <p:xfrm>
          <a:off x="3626082" y="3100812"/>
          <a:ext cx="364392" cy="592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92"/>
              </a:tblGrid>
              <a:tr h="59288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Е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0" name="кросворд"/>
          <p:cNvGraphicFramePr>
            <a:graphicFrameLocks noGrp="1"/>
          </p:cNvGraphicFramePr>
          <p:nvPr/>
        </p:nvGraphicFramePr>
        <p:xfrm>
          <a:off x="3247496" y="3093963"/>
          <a:ext cx="378020" cy="607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20"/>
              </a:tblGrid>
              <a:tr h="60775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Р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1" name="кросворд"/>
          <p:cNvGraphicFramePr>
            <a:graphicFrameLocks noGrp="1"/>
          </p:cNvGraphicFramePr>
          <p:nvPr/>
        </p:nvGraphicFramePr>
        <p:xfrm>
          <a:off x="4378936" y="3100086"/>
          <a:ext cx="373538" cy="593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538"/>
              </a:tblGrid>
              <a:tr h="59360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Н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2" name="кросворд"/>
          <p:cNvGraphicFramePr>
            <a:graphicFrameLocks noGrp="1"/>
          </p:cNvGraphicFramePr>
          <p:nvPr/>
        </p:nvGraphicFramePr>
        <p:xfrm>
          <a:off x="4751858" y="3105033"/>
          <a:ext cx="365574" cy="596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574"/>
              </a:tblGrid>
              <a:tr h="596683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Є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3" name="кросворд"/>
          <p:cNvGraphicFramePr>
            <a:graphicFrameLocks noGrp="1"/>
          </p:cNvGraphicFramePr>
          <p:nvPr/>
        </p:nvGraphicFramePr>
        <p:xfrm>
          <a:off x="5497667" y="3104854"/>
          <a:ext cx="369734" cy="596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734"/>
              </a:tblGrid>
              <a:tr h="59686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У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94" name="кросворд"/>
          <p:cNvGraphicFramePr>
            <a:graphicFrameLocks noGrp="1"/>
          </p:cNvGraphicFramePr>
          <p:nvPr/>
        </p:nvGraphicFramePr>
        <p:xfrm>
          <a:off x="5877674" y="3108157"/>
          <a:ext cx="370726" cy="59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726"/>
              </a:tblGrid>
              <a:tr h="59355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/>
                        <a:t>Х</a:t>
                      </a:r>
                      <a:endParaRPr lang="uk-UA" sz="1800" dirty="0"/>
                    </a:p>
                  </a:txBody>
                  <a:tcPr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300" name="Управляющая кнопка: назад 299">
            <a:hlinkClick r:id="" action="ppaction://hlinkshowjump?jump=previousslide" highlightClick="1"/>
          </p:cNvPr>
          <p:cNvSpPr/>
          <p:nvPr/>
        </p:nvSpPr>
        <p:spPr>
          <a:xfrm>
            <a:off x="0" y="6215063"/>
            <a:ext cx="642938" cy="642937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01" name="Управляющая кнопка: далее 300">
            <a:hlinkClick r:id="" action="ppaction://hlinkshowjump?jump=nextslide" highlightClick="1"/>
          </p:cNvPr>
          <p:cNvSpPr/>
          <p:nvPr/>
        </p:nvSpPr>
        <p:spPr>
          <a:xfrm>
            <a:off x="8501063" y="6215063"/>
            <a:ext cx="642937" cy="642937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>
                      <p:stCondLst>
                        <p:cond delay="0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8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9" fill="hold">
                      <p:stCondLst>
                        <p:cond delay="0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493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4" fill="hold">
                      <p:stCondLst>
                        <p:cond delay="0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49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9" fill="hold">
                      <p:stCondLst>
                        <p:cond delay="0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503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4" fill="hold">
                      <p:stCondLst>
                        <p:cond delay="0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508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9" fill="hold">
                      <p:stCondLst>
                        <p:cond delay="0"/>
                      </p:stCondLst>
                      <p:childTnLst>
                        <p:par>
                          <p:cTn id="510" fill="hold">
                            <p:stCondLst>
                              <p:cond delay="0"/>
                            </p:stCondLst>
                            <p:childTnLst>
                              <p:par>
                                <p:cTn id="5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>
                      <p:stCondLst>
                        <p:cond delay="0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25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6" fill="hold">
                      <p:stCondLst>
                        <p:cond delay="0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35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6" fill="hold">
                      <p:stCondLst>
                        <p:cond delay="0"/>
                      </p:stCondLst>
                      <p:childTnLst>
                        <p:par>
                          <p:cTn id="537" fill="hold">
                            <p:stCondLst>
                              <p:cond delay="0"/>
                            </p:stCondLst>
                            <p:childTnLst>
                              <p:par>
                                <p:cTn id="5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54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1" fill="hold">
                      <p:stCondLst>
                        <p:cond delay="0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545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6" fill="hold">
                      <p:stCondLst>
                        <p:cond delay="0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50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1" fill="hold">
                      <p:stCondLst>
                        <p:cond delay="0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555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6" fill="hold">
                      <p:stCondLst>
                        <p:cond delay="0"/>
                      </p:stCondLst>
                      <p:childTnLst>
                        <p:par>
                          <p:cTn id="557" fill="hold">
                            <p:stCondLst>
                              <p:cond delay="0"/>
                            </p:stCondLst>
                            <p:childTnLst>
                              <p:par>
                                <p:cTn id="55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67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8" fill="hold">
                      <p:stCondLst>
                        <p:cond delay="0"/>
                      </p:stCondLst>
                      <p:childTnLst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57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5" fill="hold">
                      <p:stCondLst>
                        <p:cond delay="0"/>
                      </p:stCondLst>
                      <p:childTnLst>
                        <p:par>
                          <p:cTn id="576" fill="hold">
                            <p:stCondLst>
                              <p:cond delay="0"/>
                            </p:stCondLst>
                            <p:childTnLst>
                              <p:par>
                                <p:cTn id="57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579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0" fill="hold">
                      <p:stCondLst>
                        <p:cond delay="0"/>
                      </p:stCondLst>
                      <p:childTnLst>
                        <p:par>
                          <p:cTn id="581" fill="hold">
                            <p:stCondLst>
                              <p:cond delay="0"/>
                            </p:stCondLst>
                            <p:childTnLst>
                              <p:par>
                                <p:cTn id="58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586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7" fill="hold">
                      <p:stCondLst>
                        <p:cond delay="0"/>
                      </p:stCondLst>
                      <p:childTnLst>
                        <p:par>
                          <p:cTn id="588" fill="hold">
                            <p:stCondLst>
                              <p:cond delay="0"/>
                            </p:stCondLst>
                            <p:childTnLst>
                              <p:par>
                                <p:cTn id="58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5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2" fill="hold">
                      <p:stCondLst>
                        <p:cond delay="0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598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9" fill="hold">
                      <p:stCondLst>
                        <p:cond delay="0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603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4" fill="hold">
                      <p:stCondLst>
                        <p:cond delay="0"/>
                      </p:stCondLst>
                      <p:childTnLst>
                        <p:par>
                          <p:cTn id="605" fill="hold">
                            <p:stCondLst>
                              <p:cond delay="0"/>
                            </p:stCondLst>
                            <p:childTnLst>
                              <p:par>
                                <p:cTn id="60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60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9" fill="hold">
                      <p:stCondLst>
                        <p:cond delay="0"/>
                      </p:stCondLst>
                      <p:childTnLst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613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4" fill="hold">
                      <p:stCondLst>
                        <p:cond delay="0"/>
                      </p:stCondLst>
                      <p:childTnLst>
                        <p:par>
                          <p:cTn id="615" fill="hold">
                            <p:stCondLst>
                              <p:cond delay="0"/>
                            </p:stCondLst>
                            <p:childTnLst>
                              <p:par>
                                <p:cTn id="6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618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9" fill="hold">
                      <p:stCondLst>
                        <p:cond delay="0"/>
                      </p:stCondLst>
                      <p:childTnLst>
                        <p:par>
                          <p:cTn id="620" fill="hold">
                            <p:stCondLst>
                              <p:cond delay="0"/>
                            </p:stCondLst>
                            <p:childTnLst>
                              <p:par>
                                <p:cTn id="62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623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4" fill="hold">
                      <p:stCondLst>
                        <p:cond delay="0"/>
                      </p:stCondLst>
                      <p:childTnLst>
                        <p:par>
                          <p:cTn id="625" fill="hold">
                            <p:stCondLst>
                              <p:cond delay="0"/>
                            </p:stCondLst>
                            <p:childTnLst>
                              <p:par>
                                <p:cTn id="62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628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9" fill="hold">
                      <p:stCondLst>
                        <p:cond delay="0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633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4" fill="hold">
                      <p:stCondLst>
                        <p:cond delay="0"/>
                      </p:stCondLst>
                      <p:childTnLst>
                        <p:par>
                          <p:cTn id="635" fill="hold">
                            <p:stCondLst>
                              <p:cond delay="0"/>
                            </p:stCondLst>
                            <p:childTnLst>
                              <p:par>
                                <p:cTn id="6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638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9" fill="hold">
                      <p:stCondLst>
                        <p:cond delay="0"/>
                      </p:stCondLst>
                      <p:childTnLst>
                        <p:par>
                          <p:cTn id="640" fill="hold">
                            <p:stCondLst>
                              <p:cond delay="0"/>
                            </p:stCondLst>
                            <p:childTnLst>
                              <p:par>
                                <p:cTn id="64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645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6" fill="hold">
                      <p:stCondLst>
                        <p:cond delay="0"/>
                      </p:stCondLst>
                      <p:childTnLst>
                        <p:par>
                          <p:cTn id="647" fill="hold">
                            <p:stCondLst>
                              <p:cond delay="0"/>
                            </p:stCondLst>
                            <p:childTnLst>
                              <p:par>
                                <p:cTn id="6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52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3" fill="hold">
                      <p:stCondLst>
                        <p:cond delay="0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657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8" fill="hold">
                      <p:stCondLst>
                        <p:cond delay="0"/>
                      </p:stCondLst>
                      <p:childTnLst>
                        <p:par>
                          <p:cTn id="659" fill="hold">
                            <p:stCondLst>
                              <p:cond delay="0"/>
                            </p:stCondLst>
                            <p:childTnLst>
                              <p:par>
                                <p:cTn id="66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664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5" fill="hold">
                      <p:stCondLst>
                        <p:cond delay="0"/>
                      </p:stCondLst>
                      <p:childTnLst>
                        <p:par>
                          <p:cTn id="666" fill="hold">
                            <p:stCondLst>
                              <p:cond delay="0"/>
                            </p:stCondLst>
                            <p:childTnLst>
                              <p:par>
                                <p:cTn id="66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669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0" fill="hold">
                      <p:stCondLst>
                        <p:cond delay="0"/>
                      </p:stCondLst>
                      <p:childTnLst>
                        <p:par>
                          <p:cTn id="671" fill="hold">
                            <p:stCondLst>
                              <p:cond delay="0"/>
                            </p:stCondLst>
                            <p:childTnLst>
                              <p:par>
                                <p:cTn id="6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744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5" fill="hold">
                      <p:stCondLst>
                        <p:cond delay="0"/>
                      </p:stCondLst>
                      <p:childTnLst>
                        <p:par>
                          <p:cTn id="746" fill="hold">
                            <p:stCondLst>
                              <p:cond delay="0"/>
                            </p:stCondLst>
                            <p:childTnLst>
                              <p:par>
                                <p:cTn id="7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2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5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8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3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6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2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1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0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3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6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2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5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8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3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5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8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855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6" fill="hold">
                      <p:stCondLst>
                        <p:cond delay="0"/>
                      </p:stCondLst>
                      <p:childTnLst>
                        <p:par>
                          <p:cTn id="857" fill="hold">
                            <p:stCondLst>
                              <p:cond delay="0"/>
                            </p:stCondLst>
                            <p:childTnLst>
                              <p:par>
                                <p:cTn id="85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9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860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1" fill="hold">
                      <p:stCondLst>
                        <p:cond delay="0"/>
                      </p:stCondLst>
                      <p:childTnLst>
                        <p:par>
                          <p:cTn id="862" fill="hold">
                            <p:stCondLst>
                              <p:cond delay="0"/>
                            </p:stCondLst>
                            <p:childTnLst>
                              <p:par>
                                <p:cTn id="86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865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6" fill="hold">
                      <p:stCondLst>
                        <p:cond delay="0"/>
                      </p:stCondLst>
                      <p:childTnLst>
                        <p:par>
                          <p:cTn id="867" fill="hold">
                            <p:stCondLst>
                              <p:cond delay="0"/>
                            </p:stCondLst>
                            <p:childTnLst>
                              <p:par>
                                <p:cTn id="86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870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1" fill="hold">
                      <p:stCondLst>
                        <p:cond delay="0"/>
                      </p:stCondLst>
                      <p:childTnLst>
                        <p:par>
                          <p:cTn id="872" fill="hold">
                            <p:stCondLst>
                              <p:cond delay="0"/>
                            </p:stCondLst>
                            <p:childTnLst>
                              <p:par>
                                <p:cTn id="87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4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877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8" fill="hold">
                      <p:stCondLst>
                        <p:cond delay="0"/>
                      </p:stCondLst>
                      <p:childTnLst>
                        <p:par>
                          <p:cTn id="879" fill="hold">
                            <p:stCondLst>
                              <p:cond delay="0"/>
                            </p:stCondLst>
                            <p:childTnLst>
                              <p:par>
                                <p:cTn id="88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882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3" fill="hold">
                      <p:stCondLst>
                        <p:cond delay="0"/>
                      </p:stCondLst>
                      <p:childTnLst>
                        <p:par>
                          <p:cTn id="884" fill="hold">
                            <p:stCondLst>
                              <p:cond delay="0"/>
                            </p:stCondLst>
                            <p:childTnLst>
                              <p:par>
                                <p:cTn id="88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889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0" fill="hold">
                      <p:stCondLst>
                        <p:cond delay="0"/>
                      </p:stCondLst>
                      <p:childTnLst>
                        <p:par>
                          <p:cTn id="891" fill="hold">
                            <p:stCondLst>
                              <p:cond delay="0"/>
                            </p:stCondLst>
                            <p:childTnLst>
                              <p:par>
                                <p:cTn id="89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3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896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7" fill="hold">
                      <p:stCondLst>
                        <p:cond delay="0"/>
                      </p:stCondLst>
                      <p:childTnLst>
                        <p:par>
                          <p:cTn id="898" fill="hold">
                            <p:stCondLst>
                              <p:cond delay="0"/>
                            </p:stCondLst>
                            <p:childTnLst>
                              <p:par>
                                <p:cTn id="89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0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901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2" fill="hold">
                      <p:stCondLst>
                        <p:cond delay="0"/>
                      </p:stCondLst>
                      <p:childTnLst>
                        <p:par>
                          <p:cTn id="903" fill="hold">
                            <p:stCondLst>
                              <p:cond delay="0"/>
                            </p:stCondLst>
                            <p:childTnLst>
                              <p:par>
                                <p:cTn id="90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5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906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7" fill="hold">
                      <p:stCondLst>
                        <p:cond delay="0"/>
                      </p:stCondLst>
                      <p:childTnLst>
                        <p:par>
                          <p:cTn id="908" fill="hold">
                            <p:stCondLst>
                              <p:cond delay="0"/>
                            </p:stCondLst>
                            <p:childTnLst>
                              <p:par>
                                <p:cTn id="90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0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911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2" fill="hold">
                      <p:stCondLst>
                        <p:cond delay="0"/>
                      </p:stCondLst>
                      <p:childTnLst>
                        <p:par>
                          <p:cTn id="913" fill="hold">
                            <p:stCondLst>
                              <p:cond delay="0"/>
                            </p:stCondLst>
                            <p:childTnLst>
                              <p:par>
                                <p:cTn id="91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916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7" fill="hold">
                      <p:stCondLst>
                        <p:cond delay="0"/>
                      </p:stCondLst>
                      <p:childTnLst>
                        <p:par>
                          <p:cTn id="918" fill="hold">
                            <p:stCondLst>
                              <p:cond delay="0"/>
                            </p:stCondLst>
                            <p:childTnLst>
                              <p:par>
                                <p:cTn id="91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923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4" fill="hold">
                      <p:stCondLst>
                        <p:cond delay="0"/>
                      </p:stCondLst>
                      <p:childTnLst>
                        <p:par>
                          <p:cTn id="925" fill="hold">
                            <p:stCondLst>
                              <p:cond delay="0"/>
                            </p:stCondLst>
                            <p:childTnLst>
                              <p:par>
                                <p:cTn id="92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7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928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9" fill="hold">
                      <p:stCondLst>
                        <p:cond delay="0"/>
                      </p:stCondLst>
                      <p:childTnLst>
                        <p:par>
                          <p:cTn id="930" fill="hold">
                            <p:stCondLst>
                              <p:cond delay="0"/>
                            </p:stCondLst>
                            <p:childTnLst>
                              <p:par>
                                <p:cTn id="93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935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6" fill="hold">
                      <p:stCondLst>
                        <p:cond delay="0"/>
                      </p:stCondLst>
                      <p:childTnLst>
                        <p:par>
                          <p:cTn id="937" fill="hold">
                            <p:stCondLst>
                              <p:cond delay="0"/>
                            </p:stCondLst>
                            <p:childTnLst>
                              <p:par>
                                <p:cTn id="93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9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  <p:seq concurrent="1" nextAc="seek">
              <p:cTn id="942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3" fill="hold">
                      <p:stCondLst>
                        <p:cond delay="0"/>
                      </p:stCondLst>
                      <p:childTnLst>
                        <p:par>
                          <p:cTn id="944" fill="hold">
                            <p:stCondLst>
                              <p:cond delay="0"/>
                            </p:stCondLst>
                            <p:childTnLst>
                              <p:par>
                                <p:cTn id="94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949" restart="whenNotActive" fill="hold" evtFilter="cancelBubble" nodeType="interactiveSeq">
                <p:stCondLst>
                  <p:cond evt="onClick" delay="0">
                    <p:tgtEl>
                      <p:spTgt spid="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0" fill="hold">
                      <p:stCondLst>
                        <p:cond delay="0"/>
                      </p:stCondLst>
                      <p:childTnLst>
                        <p:par>
                          <p:cTn id="951" fill="hold">
                            <p:stCondLst>
                              <p:cond delay="0"/>
                            </p:stCondLst>
                            <p:childTnLst>
                              <p:par>
                                <p:cTn id="9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"/>
                  </p:tgtEl>
                </p:cond>
              </p:nextCondLst>
            </p:seq>
            <p:seq concurrent="1" nextAc="seek">
              <p:cTn id="954" restart="whenNotActive" fill="hold" evtFilter="cancelBubble" nodeType="interactiveSeq">
                <p:stCondLst>
                  <p:cond evt="onClick" delay="0">
                    <p:tgtEl>
                      <p:spTgt spid="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5" fill="hold">
                      <p:stCondLst>
                        <p:cond delay="0"/>
                      </p:stCondLst>
                      <p:childTnLst>
                        <p:par>
                          <p:cTn id="956" fill="hold">
                            <p:stCondLst>
                              <p:cond delay="0"/>
                            </p:stCondLst>
                            <p:childTnLst>
                              <p:par>
                                <p:cTn id="95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3"/>
                  </p:tgtEl>
                </p:cond>
              </p:nextCondLst>
            </p:seq>
            <p:seq concurrent="1" nextAc="seek">
              <p:cTn id="963" restart="whenNotActive" fill="hold" evtFilter="cancelBubble" nodeType="interactiveSeq">
                <p:stCondLst>
                  <p:cond evt="onClick" delay="0">
                    <p:tgtEl>
                      <p:spTgt spid="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4" fill="hold">
                      <p:stCondLst>
                        <p:cond delay="0"/>
                      </p:stCondLst>
                      <p:childTnLst>
                        <p:par>
                          <p:cTn id="965" fill="hold">
                            <p:stCondLst>
                              <p:cond delay="0"/>
                            </p:stCondLst>
                            <p:childTnLst>
                              <p:par>
                                <p:cTn id="96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4"/>
                  </p:tgtEl>
                </p:cond>
              </p:nextCondLst>
            </p:seq>
            <p:seq concurrent="1" nextAc="seek">
              <p:cTn id="972" restart="whenNotActive" fill="hold" evtFilter="cancelBubble" nodeType="interactiveSeq">
                <p:stCondLst>
                  <p:cond evt="onClick" delay="0">
                    <p:tgtEl>
                      <p:spTgt spid="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3" fill="hold">
                      <p:stCondLst>
                        <p:cond delay="0"/>
                      </p:stCondLst>
                      <p:childTnLst>
                        <p:par>
                          <p:cTn id="974" fill="hold">
                            <p:stCondLst>
                              <p:cond delay="0"/>
                            </p:stCondLst>
                            <p:childTnLst>
                              <p:par>
                                <p:cTn id="97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6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"/>
                  </p:tgtEl>
                </p:cond>
              </p:nextCondLst>
            </p:seq>
            <p:seq concurrent="1" nextAc="seek">
              <p:cTn id="977" restart="whenNotActive" fill="hold" evtFilter="cancelBubble" nodeType="interactiveSeq">
                <p:stCondLst>
                  <p:cond evt="onClick" delay="0">
                    <p:tgtEl>
                      <p:spTgt spid="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8" fill="hold">
                      <p:stCondLst>
                        <p:cond delay="0"/>
                      </p:stCondLst>
                      <p:childTnLst>
                        <p:par>
                          <p:cTn id="979" fill="hold">
                            <p:stCondLst>
                              <p:cond delay="0"/>
                            </p:stCondLst>
                            <p:childTnLst>
                              <p:par>
                                <p:cTn id="98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1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"/>
                  </p:tgtEl>
                </p:cond>
              </p:nextCondLst>
            </p:seq>
            <p:seq concurrent="1" nextAc="seek">
              <p:cTn id="982" restart="whenNotActive" fill="hold" evtFilter="cancelBubble" nodeType="interactiveSeq">
                <p:stCondLst>
                  <p:cond evt="onClick" delay="0">
                    <p:tgtEl>
                      <p:spTgt spid="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3" fill="hold">
                      <p:stCondLst>
                        <p:cond delay="0"/>
                      </p:stCondLst>
                      <p:childTnLst>
                        <p:par>
                          <p:cTn id="984" fill="hold">
                            <p:stCondLst>
                              <p:cond delay="0"/>
                            </p:stCondLst>
                            <p:childTnLst>
                              <p:par>
                                <p:cTn id="98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7"/>
                  </p:tgtEl>
                </p:cond>
              </p:nextCondLst>
            </p:seq>
            <p:seq concurrent="1" nextAc="seek">
              <p:cTn id="987" restart="whenNotActive" fill="hold" evtFilter="cancelBubble" nodeType="interactiveSeq">
                <p:stCondLst>
                  <p:cond evt="onClick" delay="0">
                    <p:tgtEl>
                      <p:spTgt spid="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8" fill="hold">
                      <p:stCondLst>
                        <p:cond delay="0"/>
                      </p:stCondLst>
                      <p:childTnLst>
                        <p:par>
                          <p:cTn id="989" fill="hold">
                            <p:stCondLst>
                              <p:cond delay="0"/>
                            </p:stCondLst>
                            <p:childTnLst>
                              <p:par>
                                <p:cTn id="99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1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"/>
                  </p:tgtEl>
                </p:cond>
              </p:nextCondLst>
            </p:seq>
            <p:seq concurrent="1" nextAc="seek">
              <p:cTn id="992" restart="whenNotActive" fill="hold" evtFilter="cancelBubble" nodeType="interactiveSeq">
                <p:stCondLst>
                  <p:cond evt="onClick" delay="0">
                    <p:tgtEl>
                      <p:spTgt spid="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3" fill="hold">
                      <p:stCondLst>
                        <p:cond delay="0"/>
                      </p:stCondLst>
                      <p:childTnLst>
                        <p:par>
                          <p:cTn id="994" fill="hold">
                            <p:stCondLst>
                              <p:cond delay="0"/>
                            </p:stCondLst>
                            <p:childTnLst>
                              <p:par>
                                <p:cTn id="99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6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9"/>
                  </p:tgtEl>
                </p:cond>
              </p:nextCondLst>
            </p:seq>
            <p:seq concurrent="1" nextAc="seek">
              <p:cTn id="997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8" fill="hold">
                      <p:stCondLst>
                        <p:cond delay="0"/>
                      </p:stCondLst>
                      <p:childTnLst>
                        <p:par>
                          <p:cTn id="999" fill="hold">
                            <p:stCondLst>
                              <p:cond delay="0"/>
                            </p:stCondLst>
                            <p:childTnLst>
                              <p:par>
                                <p:cTn id="100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1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1002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3" fill="hold">
                      <p:stCondLst>
                        <p:cond delay="0"/>
                      </p:stCondLst>
                      <p:childTnLst>
                        <p:par>
                          <p:cTn id="1004" fill="hold">
                            <p:stCondLst>
                              <p:cond delay="0"/>
                            </p:stCondLst>
                            <p:childTnLst>
                              <p:par>
                                <p:cTn id="100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6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1007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8" fill="hold">
                      <p:stCondLst>
                        <p:cond delay="0"/>
                      </p:stCondLst>
                      <p:childTnLst>
                        <p:par>
                          <p:cTn id="1009" fill="hold">
                            <p:stCondLst>
                              <p:cond delay="0"/>
                            </p:stCondLst>
                            <p:childTnLst>
                              <p:par>
                                <p:cTn id="101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1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1012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3" fill="hold">
                      <p:stCondLst>
                        <p:cond delay="0"/>
                      </p:stCondLst>
                      <p:childTnLst>
                        <p:par>
                          <p:cTn id="1014" fill="hold">
                            <p:stCondLst>
                              <p:cond delay="0"/>
                            </p:stCondLst>
                            <p:childTnLst>
                              <p:par>
                                <p:cTn id="101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1017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8" fill="hold">
                      <p:stCondLst>
                        <p:cond delay="0"/>
                      </p:stCondLst>
                      <p:childTnLst>
                        <p:par>
                          <p:cTn id="1019" fill="hold">
                            <p:stCondLst>
                              <p:cond delay="0"/>
                            </p:stCondLst>
                            <p:childTnLst>
                              <p:par>
                                <p:cTn id="10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1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1022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3" fill="hold">
                      <p:stCondLst>
                        <p:cond delay="0"/>
                      </p:stCondLst>
                      <p:childTnLst>
                        <p:par>
                          <p:cTn id="1024" fill="hold">
                            <p:stCondLst>
                              <p:cond delay="0"/>
                            </p:stCondLst>
                            <p:childTnLst>
                              <p:par>
                                <p:cTn id="102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6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1029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0" fill="hold">
                      <p:stCondLst>
                        <p:cond delay="0"/>
                      </p:stCondLst>
                      <p:childTnLst>
                        <p:par>
                          <p:cTn id="1031" fill="hold">
                            <p:stCondLst>
                              <p:cond delay="0"/>
                            </p:stCondLst>
                            <p:childTnLst>
                              <p:par>
                                <p:cTn id="103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3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1034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5" fill="hold">
                      <p:stCondLst>
                        <p:cond delay="0"/>
                      </p:stCondLst>
                      <p:childTnLst>
                        <p:par>
                          <p:cTn id="1036" fill="hold">
                            <p:stCondLst>
                              <p:cond delay="0"/>
                            </p:stCondLst>
                            <p:childTnLst>
                              <p:par>
                                <p:cTn id="103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8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1039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0" fill="hold">
                      <p:stCondLst>
                        <p:cond delay="0"/>
                      </p:stCondLst>
                      <p:childTnLst>
                        <p:par>
                          <p:cTn id="1041" fill="hold">
                            <p:stCondLst>
                              <p:cond delay="0"/>
                            </p:stCondLst>
                            <p:childTnLst>
                              <p:par>
                                <p:cTn id="10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1044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5" fill="hold">
                      <p:stCondLst>
                        <p:cond delay="0"/>
                      </p:stCondLst>
                      <p:childTnLst>
                        <p:par>
                          <p:cTn id="1046" fill="hold">
                            <p:stCondLst>
                              <p:cond delay="0"/>
                            </p:stCondLst>
                            <p:childTnLst>
                              <p:par>
                                <p:cTn id="10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1119" restart="whenNotActive" fill="hold" evtFilter="cancelBubble" nodeType="interactiveSeq">
                <p:stCondLst>
                  <p:cond evt="onClick" delay="0">
                    <p:tgtEl>
                      <p:spTgt spid="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0" fill="hold">
                      <p:stCondLst>
                        <p:cond delay="0"/>
                      </p:stCondLst>
                      <p:childTnLst>
                        <p:par>
                          <p:cTn id="1121" fill="hold">
                            <p:stCondLst>
                              <p:cond delay="0"/>
                            </p:stCondLst>
                            <p:childTnLst>
                              <p:par>
                                <p:cTn id="1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4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7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0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3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6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9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2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5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8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1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7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0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3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6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9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2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5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8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1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4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0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3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6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9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5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8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1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0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3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6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9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"/>
                  </p:tgtEl>
                </p:cond>
              </p:nextCondLst>
            </p:seq>
            <p:seq concurrent="1" nextAc="seek">
              <p:cTn id="1230" restart="whenNotActive" fill="hold" evtFilter="cancelBubble" nodeType="interactiveSeq">
                <p:stCondLst>
                  <p:cond evt="onClick" delay="0">
                    <p:tgtEl>
                      <p:spTgt spid="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1" fill="hold">
                      <p:stCondLst>
                        <p:cond delay="0"/>
                      </p:stCondLst>
                      <p:childTnLst>
                        <p:par>
                          <p:cTn id="1232" fill="hold">
                            <p:stCondLst>
                              <p:cond delay="0"/>
                            </p:stCondLst>
                            <p:childTnLst>
                              <p:par>
                                <p:cTn id="123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4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5"/>
                  </p:tgtEl>
                </p:cond>
              </p:nextCondLst>
            </p:seq>
            <p:seq concurrent="1" nextAc="seek">
              <p:cTn id="1235" restart="whenNotActive" fill="hold" evtFilter="cancelBubble" nodeType="interactiveSeq">
                <p:stCondLst>
                  <p:cond evt="onClick" delay="0">
                    <p:tgtEl>
                      <p:spTgt spid="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6" fill="hold">
                      <p:stCondLst>
                        <p:cond delay="0"/>
                      </p:stCondLst>
                      <p:childTnLst>
                        <p:par>
                          <p:cTn id="1237" fill="hold">
                            <p:stCondLst>
                              <p:cond delay="0"/>
                            </p:stCondLst>
                            <p:childTnLst>
                              <p:par>
                                <p:cTn id="123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9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"/>
                  </p:tgtEl>
                </p:cond>
              </p:nextCondLst>
            </p:seq>
            <p:seq concurrent="1" nextAc="seek">
              <p:cTn id="1240" restart="whenNotActive" fill="hold" evtFilter="cancelBubble" nodeType="interactiveSeq">
                <p:stCondLst>
                  <p:cond evt="onClick" delay="0">
                    <p:tgtEl>
                      <p:spTgt spid="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1" fill="hold">
                      <p:stCondLst>
                        <p:cond delay="0"/>
                      </p:stCondLst>
                      <p:childTnLst>
                        <p:par>
                          <p:cTn id="1242" fill="hold">
                            <p:stCondLst>
                              <p:cond delay="0"/>
                            </p:stCondLst>
                            <p:childTnLst>
                              <p:par>
                                <p:cTn id="12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4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"/>
                  </p:tgtEl>
                </p:cond>
              </p:nextCondLst>
            </p:seq>
            <p:seq concurrent="1" nextAc="seek">
              <p:cTn id="1245" restart="whenNotActive" fill="hold" evtFilter="cancelBubble" nodeType="interactiveSeq">
                <p:stCondLst>
                  <p:cond evt="onClick" delay="0">
                    <p:tgtEl>
                      <p:spTgt spid="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6" fill="hold">
                      <p:stCondLst>
                        <p:cond delay="0"/>
                      </p:stCondLst>
                      <p:childTnLst>
                        <p:par>
                          <p:cTn id="1247" fill="hold">
                            <p:stCondLst>
                              <p:cond delay="0"/>
                            </p:stCondLst>
                            <p:childTnLst>
                              <p:par>
                                <p:cTn id="12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8"/>
                  </p:tgtEl>
                </p:cond>
              </p:nextCondLst>
            </p:seq>
            <p:seq concurrent="1" nextAc="seek">
              <p:cTn id="1254" restart="whenNotActive" fill="hold" evtFilter="cancelBubble" nodeType="interactiveSeq">
                <p:stCondLst>
                  <p:cond evt="onClick" delay="0">
                    <p:tgtEl>
                      <p:spTgt spid="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5" fill="hold">
                      <p:stCondLst>
                        <p:cond delay="0"/>
                      </p:stCondLst>
                      <p:childTnLst>
                        <p:par>
                          <p:cTn id="1256" fill="hold">
                            <p:stCondLst>
                              <p:cond delay="0"/>
                            </p:stCondLst>
                            <p:childTnLst>
                              <p:par>
                                <p:cTn id="125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8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9"/>
                  </p:tgtEl>
                </p:cond>
              </p:nextCondLst>
            </p:seq>
            <p:seq concurrent="1" nextAc="seek">
              <p:cTn id="1261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2" fill="hold">
                      <p:stCondLst>
                        <p:cond delay="0"/>
                      </p:stCondLst>
                      <p:childTnLst>
                        <p:par>
                          <p:cTn id="1263" fill="hold">
                            <p:stCondLst>
                              <p:cond delay="0"/>
                            </p:stCondLst>
                            <p:childTnLst>
                              <p:par>
                                <p:cTn id="126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5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  <p:seq concurrent="1" nextAc="seek">
              <p:cTn id="1266" restart="whenNotActive" fill="hold" evtFilter="cancelBubble" nodeType="interactiveSeq">
                <p:stCondLst>
                  <p:cond evt="onClick" delay="0">
                    <p:tgtEl>
                      <p:spTgt spid="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7" fill="hold">
                      <p:stCondLst>
                        <p:cond delay="0"/>
                      </p:stCondLst>
                      <p:childTnLst>
                        <p:par>
                          <p:cTn id="1268" fill="hold">
                            <p:stCondLst>
                              <p:cond delay="0"/>
                            </p:stCondLst>
                            <p:childTnLst>
                              <p:par>
                                <p:cTn id="126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0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1"/>
                  </p:tgtEl>
                </p:cond>
              </p:nextCondLst>
            </p:seq>
            <p:seq concurrent="1" nextAc="seek">
              <p:cTn id="1271" restart="whenNotActive" fill="hold" evtFilter="cancelBubble" nodeType="interactiveSeq">
                <p:stCondLst>
                  <p:cond evt="onClick" delay="0">
                    <p:tgtEl>
                      <p:spTgt spid="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2" fill="hold">
                      <p:stCondLst>
                        <p:cond delay="0"/>
                      </p:stCondLst>
                      <p:childTnLst>
                        <p:par>
                          <p:cTn id="1273" fill="hold">
                            <p:stCondLst>
                              <p:cond delay="0"/>
                            </p:stCondLst>
                            <p:childTnLst>
                              <p:par>
                                <p:cTn id="127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5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"/>
                  </p:tgtEl>
                </p:cond>
              </p:nextCondLst>
            </p:seq>
            <p:seq concurrent="1" nextAc="seek">
              <p:cTn id="1276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7" fill="hold">
                      <p:stCondLst>
                        <p:cond delay="0"/>
                      </p:stCondLst>
                      <p:childTnLst>
                        <p:par>
                          <p:cTn id="1278" fill="hold">
                            <p:stCondLst>
                              <p:cond delay="0"/>
                            </p:stCondLst>
                            <p:childTnLst>
                              <p:par>
                                <p:cTn id="12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0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  <p:seq concurrent="1" nextAc="seek">
              <p:cTn id="1281" restart="whenNotActive" fill="hold" evtFilter="cancelBubble" nodeType="interactiveSeq">
                <p:stCondLst>
                  <p:cond evt="onClick" delay="0">
                    <p:tgtEl>
                      <p:spTgt spid="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2" fill="hold">
                      <p:stCondLst>
                        <p:cond delay="0"/>
                      </p:stCondLst>
                      <p:childTnLst>
                        <p:par>
                          <p:cTn id="1283" fill="hold">
                            <p:stCondLst>
                              <p:cond delay="0"/>
                            </p:stCondLst>
                            <p:childTnLst>
                              <p:par>
                                <p:cTn id="128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5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4"/>
                  </p:tgtEl>
                </p:cond>
              </p:nextCondLst>
            </p:seq>
            <p:seq concurrent="1" nextAc="seek">
              <p:cTn id="1286" restart="whenNotActive" fill="hold" evtFilter="cancelBubble" nodeType="interactiveSeq">
                <p:stCondLst>
                  <p:cond evt="onClick" delay="0">
                    <p:tgtEl>
                      <p:spTgt spid="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7" fill="hold">
                      <p:stCondLst>
                        <p:cond delay="0"/>
                      </p:stCondLst>
                      <p:childTnLst>
                        <p:par>
                          <p:cTn id="1288" fill="hold">
                            <p:stCondLst>
                              <p:cond delay="0"/>
                            </p:stCondLst>
                            <p:childTnLst>
                              <p:par>
                                <p:cTn id="128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0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5"/>
                  </p:tgtEl>
                </p:cond>
              </p:nextCondLst>
            </p:seq>
            <p:seq concurrent="1" nextAc="seek">
              <p:cTn id="1291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2" fill="hold">
                      <p:stCondLst>
                        <p:cond delay="0"/>
                      </p:stCondLst>
                      <p:childTnLst>
                        <p:par>
                          <p:cTn id="1293" fill="hold">
                            <p:stCondLst>
                              <p:cond delay="0"/>
                            </p:stCondLst>
                            <p:childTnLst>
                              <p:par>
                                <p:cTn id="129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5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  <p:seq concurrent="1" nextAc="seek">
              <p:cTn id="1296" restart="whenNotActive" fill="hold" evtFilter="cancelBubble" nodeType="interactiveSeq">
                <p:stCondLst>
                  <p:cond evt="onClick" delay="0">
                    <p:tgtEl>
                      <p:spTgt spid="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7" fill="hold">
                      <p:stCondLst>
                        <p:cond delay="0"/>
                      </p:stCondLst>
                      <p:childTnLst>
                        <p:par>
                          <p:cTn id="1298" fill="hold">
                            <p:stCondLst>
                              <p:cond delay="0"/>
                            </p:stCondLst>
                            <p:childTnLst>
                              <p:par>
                                <p:cTn id="129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0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"/>
                  </p:tgtEl>
                </p:cond>
              </p:nextCondLst>
            </p:seq>
            <p:seq concurrent="1" nextAc="seek">
              <p:cTn id="1301" restart="whenNotActive" fill="hold" evtFilter="cancelBubble" nodeType="interactiveSeq">
                <p:stCondLst>
                  <p:cond evt="onClick" delay="0">
                    <p:tgtEl>
                      <p:spTgt spid="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2" fill="hold">
                      <p:stCondLst>
                        <p:cond delay="0"/>
                      </p:stCondLst>
                      <p:childTnLst>
                        <p:par>
                          <p:cTn id="1303" fill="hold">
                            <p:stCondLst>
                              <p:cond delay="0"/>
                            </p:stCondLst>
                            <p:childTnLst>
                              <p:par>
                                <p:cTn id="130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5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"/>
                  </p:tgtEl>
                </p:cond>
              </p:nextCondLst>
            </p:seq>
            <p:seq concurrent="1" nextAc="seek">
              <p:cTn id="1306" restart="whenNotActive" fill="hold" evtFilter="cancelBubble" nodeType="interactiveSeq">
                <p:stCondLst>
                  <p:cond evt="onClick" delay="0">
                    <p:tgtEl>
                      <p:spTgt spid="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7" fill="hold">
                      <p:stCondLst>
                        <p:cond delay="0"/>
                      </p:stCondLst>
                      <p:childTnLst>
                        <p:par>
                          <p:cTn id="1308" fill="hold">
                            <p:stCondLst>
                              <p:cond delay="0"/>
                            </p:stCondLst>
                            <p:childTnLst>
                              <p:par>
                                <p:cTn id="130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9"/>
                  </p:tgtEl>
                </p:cond>
              </p:nextCondLst>
            </p:seq>
            <p:seq concurrent="1" nextAc="seek">
              <p:cTn id="1313" restart="whenNotActive" fill="hold" evtFilter="cancelBubble" nodeType="interactiveSeq">
                <p:stCondLst>
                  <p:cond evt="onClick" delay="0">
                    <p:tgtEl>
                      <p:spTgt spid="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4" fill="hold">
                      <p:stCondLst>
                        <p:cond delay="0"/>
                      </p:stCondLst>
                      <p:childTnLst>
                        <p:par>
                          <p:cTn id="1315" fill="hold">
                            <p:stCondLst>
                              <p:cond delay="0"/>
                            </p:stCondLst>
                            <p:childTnLst>
                              <p:par>
                                <p:cTn id="131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7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"/>
                  </p:tgtEl>
                </p:cond>
              </p:nextCondLst>
            </p:seq>
            <p:seq concurrent="1" nextAc="seek">
              <p:cTn id="1320" restart="whenNotActive" fill="hold" evtFilter="cancelBubble" nodeType="interactiveSeq">
                <p:stCondLst>
                  <p:cond evt="onClick" delay="0">
                    <p:tgtEl>
                      <p:spTgt spid="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1" fill="hold">
                      <p:stCondLst>
                        <p:cond delay="0"/>
                      </p:stCondLst>
                      <p:childTnLst>
                        <p:par>
                          <p:cTn id="1322" fill="hold">
                            <p:stCondLst>
                              <p:cond delay="0"/>
                            </p:stCondLst>
                            <p:childTnLst>
                              <p:par>
                                <p:cTn id="132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4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1"/>
                  </p:tgtEl>
                </p:cond>
              </p:nextCondLst>
            </p:seq>
            <p:seq concurrent="1" nextAc="seek">
              <p:cTn id="1325" restart="whenNotActive" fill="hold" evtFilter="cancelBubble" nodeType="interactiveSeq">
                <p:stCondLst>
                  <p:cond evt="onClick" delay="0">
                    <p:tgtEl>
                      <p:spTgt spid="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6" fill="hold">
                      <p:stCondLst>
                        <p:cond delay="0"/>
                      </p:stCondLst>
                      <p:childTnLst>
                        <p:par>
                          <p:cTn id="1327" fill="hold">
                            <p:stCondLst>
                              <p:cond delay="0"/>
                            </p:stCondLst>
                            <p:childTnLst>
                              <p:par>
                                <p:cTn id="132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9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2"/>
                  </p:tgtEl>
                </p:cond>
              </p:nextCondLst>
            </p:seq>
            <p:seq concurrent="1" nextAc="seek">
              <p:cTn id="1330" restart="whenNotActive" fill="hold" evtFilter="cancelBubble" nodeType="interactiveSeq">
                <p:stCondLst>
                  <p:cond evt="onClick" delay="0">
                    <p:tgtEl>
                      <p:spTgt spid="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1" fill="hold">
                      <p:stCondLst>
                        <p:cond delay="0"/>
                      </p:stCondLst>
                      <p:childTnLst>
                        <p:par>
                          <p:cTn id="1332" fill="hold">
                            <p:stCondLst>
                              <p:cond delay="0"/>
                            </p:stCondLst>
                            <p:childTnLst>
                              <p:par>
                                <p:cTn id="13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4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3"/>
                  </p:tgtEl>
                </p:cond>
              </p:nextCondLst>
            </p:seq>
            <p:seq concurrent="1" nextAc="seek">
              <p:cTn id="1339" restart="whenNotActive" fill="hold" evtFilter="cancelBubble" nodeType="interactiveSeq">
                <p:stCondLst>
                  <p:cond evt="onClick" delay="0">
                    <p:tgtEl>
                      <p:spTgt spid="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0" fill="hold">
                      <p:stCondLst>
                        <p:cond delay="0"/>
                      </p:stCondLst>
                      <p:childTnLst>
                        <p:par>
                          <p:cTn id="1341" fill="hold">
                            <p:stCondLst>
                              <p:cond delay="0"/>
                            </p:stCondLst>
                            <p:childTnLst>
                              <p:par>
                                <p:cTn id="13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3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4"/>
                  </p:tgtEl>
                </p:cond>
              </p:nextCondLst>
            </p:seq>
            <p:seq concurrent="1" nextAc="seek">
              <p:cTn id="1346" restart="whenNotActive" fill="hold" evtFilter="cancelBubble" nodeType="interactiveSeq">
                <p:stCondLst>
                  <p:cond evt="onClick" delay="0">
                    <p:tgtEl>
                      <p:spTgt spid="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7" fill="hold">
                      <p:stCondLst>
                        <p:cond delay="0"/>
                      </p:stCondLst>
                      <p:childTnLst>
                        <p:par>
                          <p:cTn id="1348" fill="hold">
                            <p:stCondLst>
                              <p:cond delay="0"/>
                            </p:stCondLst>
                            <p:childTnLst>
                              <p:par>
                                <p:cTn id="134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0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5"/>
                  </p:tgtEl>
                </p:cond>
              </p:nextCondLst>
            </p:seq>
            <p:seq concurrent="1" nextAc="seek">
              <p:cTn id="1353" restart="whenNotActive" fill="hold" evtFilter="cancelBubble" nodeType="interactiveSeq">
                <p:stCondLst>
                  <p:cond evt="onClick" delay="0">
                    <p:tgtEl>
                      <p:spTgt spid="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4" fill="hold">
                      <p:stCondLst>
                        <p:cond delay="0"/>
                      </p:stCondLst>
                      <p:childTnLst>
                        <p:par>
                          <p:cTn id="1355" fill="hold">
                            <p:stCondLst>
                              <p:cond delay="0"/>
                            </p:stCondLst>
                            <p:childTnLst>
                              <p:par>
                                <p:cTn id="135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7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"/>
                  </p:tgtEl>
                </p:cond>
              </p:nextCondLst>
            </p:seq>
            <p:seq concurrent="1" nextAc="seek">
              <p:cTn id="1358" restart="whenNotActive" fill="hold" evtFilter="cancelBubble" nodeType="interactiveSeq">
                <p:stCondLst>
                  <p:cond evt="onClick" delay="0">
                    <p:tgtEl>
                      <p:spTgt spid="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9" fill="hold">
                      <p:stCondLst>
                        <p:cond delay="0"/>
                      </p:stCondLst>
                      <p:childTnLst>
                        <p:par>
                          <p:cTn id="1360" fill="hold">
                            <p:stCondLst>
                              <p:cond delay="0"/>
                            </p:stCondLst>
                            <p:childTnLst>
                              <p:par>
                                <p:cTn id="136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2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7"/>
                  </p:tgtEl>
                </p:cond>
              </p:nextCondLst>
            </p:seq>
            <p:seq concurrent="1" nextAc="seek">
              <p:cTn id="1363" restart="whenNotActive" fill="hold" evtFilter="cancelBubble" nodeType="interactiveSeq">
                <p:stCondLst>
                  <p:cond evt="onClick" delay="0">
                    <p:tgtEl>
                      <p:spTgt spid="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4" fill="hold">
                      <p:stCondLst>
                        <p:cond delay="0"/>
                      </p:stCondLst>
                      <p:childTnLst>
                        <p:par>
                          <p:cTn id="1365" fill="hold">
                            <p:stCondLst>
                              <p:cond delay="0"/>
                            </p:stCondLst>
                            <p:childTnLst>
                              <p:par>
                                <p:cTn id="136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7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8"/>
                  </p:tgtEl>
                </p:cond>
              </p:nextCondLst>
            </p:seq>
            <p:seq concurrent="1" nextAc="seek">
              <p:cTn id="1368" restart="whenNotActive" fill="hold" evtFilter="cancelBubble" nodeType="interactiveSeq">
                <p:stCondLst>
                  <p:cond evt="onClick" delay="0">
                    <p:tgtEl>
                      <p:spTgt spid="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9" fill="hold">
                      <p:stCondLst>
                        <p:cond delay="0"/>
                      </p:stCondLst>
                      <p:childTnLst>
                        <p:par>
                          <p:cTn id="1370" fill="hold">
                            <p:stCondLst>
                              <p:cond delay="0"/>
                            </p:stCondLst>
                            <p:childTnLst>
                              <p:par>
                                <p:cTn id="137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2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9"/>
                  </p:tgtEl>
                </p:cond>
              </p:nextCondLst>
            </p:seq>
            <p:seq concurrent="1" nextAc="seek">
              <p:cTn id="1373" restart="whenNotActive" fill="hold" evtFilter="cancelBubble" nodeType="interactiveSeq">
                <p:stCondLst>
                  <p:cond evt="onClick" delay="0">
                    <p:tgtEl>
                      <p:spTgt spid="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4" fill="hold">
                      <p:stCondLst>
                        <p:cond delay="0"/>
                      </p:stCondLst>
                      <p:childTnLst>
                        <p:par>
                          <p:cTn id="1375" fill="hold">
                            <p:stCondLst>
                              <p:cond delay="0"/>
                            </p:stCondLst>
                            <p:childTnLst>
                              <p:par>
                                <p:cTn id="13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7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0"/>
                  </p:tgtEl>
                </p:cond>
              </p:nextCondLst>
            </p:seq>
            <p:seq concurrent="1" nextAc="seek">
              <p:cTn id="1378" restart="whenNotActive" fill="hold" evtFilter="cancelBubble" nodeType="interactiveSeq">
                <p:stCondLst>
                  <p:cond evt="onClick" delay="0">
                    <p:tgtEl>
                      <p:spTgt spid="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9" fill="hold">
                      <p:stCondLst>
                        <p:cond delay="0"/>
                      </p:stCondLst>
                      <p:childTnLst>
                        <p:par>
                          <p:cTn id="1380" fill="hold">
                            <p:stCondLst>
                              <p:cond delay="0"/>
                            </p:stCondLst>
                            <p:childTnLst>
                              <p:par>
                                <p:cTn id="138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1"/>
                  </p:tgtEl>
                </p:cond>
              </p:nextCondLst>
            </p:seq>
            <p:seq concurrent="1" nextAc="seek">
              <p:cTn id="1383" restart="whenNotActive" fill="hold" evtFilter="cancelBubble" nodeType="interactiveSeq">
                <p:stCondLst>
                  <p:cond evt="onClick" delay="0">
                    <p:tgtEl>
                      <p:spTgt spid="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4" fill="hold">
                      <p:stCondLst>
                        <p:cond delay="0"/>
                      </p:stCondLst>
                      <p:childTnLst>
                        <p:par>
                          <p:cTn id="1385" fill="hold">
                            <p:stCondLst>
                              <p:cond delay="0"/>
                            </p:stCondLst>
                            <p:childTnLst>
                              <p:par>
                                <p:cTn id="138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7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2"/>
                  </p:tgtEl>
                </p:cond>
              </p:nextCondLst>
            </p:seq>
            <p:seq concurrent="1" nextAc="seek">
              <p:cTn id="1388" restart="whenNotActive" fill="hold" evtFilter="cancelBubble" nodeType="interactiveSeq">
                <p:stCondLst>
                  <p:cond evt="onClick" delay="0">
                    <p:tgtEl>
                      <p:spTgt spid="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9" fill="hold">
                      <p:stCondLst>
                        <p:cond delay="0"/>
                      </p:stCondLst>
                      <p:childTnLst>
                        <p:par>
                          <p:cTn id="1390" fill="hold">
                            <p:stCondLst>
                              <p:cond delay="0"/>
                            </p:stCondLst>
                            <p:childTnLst>
                              <p:par>
                                <p:cTn id="139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2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3"/>
                  </p:tgtEl>
                </p:cond>
              </p:nextCondLst>
            </p:seq>
            <p:seq concurrent="1" nextAc="seek">
              <p:cTn id="1393" restart="whenNotActive" fill="hold" evtFilter="cancelBubble" nodeType="interactiveSeq">
                <p:stCondLst>
                  <p:cond evt="onClick" delay="0">
                    <p:tgtEl>
                      <p:spTgt spid="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4" fill="hold">
                      <p:stCondLst>
                        <p:cond delay="0"/>
                      </p:stCondLst>
                      <p:childTnLst>
                        <p:par>
                          <p:cTn id="1395" fill="hold">
                            <p:stCondLst>
                              <p:cond delay="0"/>
                            </p:stCondLst>
                            <p:childTnLst>
                              <p:par>
                                <p:cTn id="139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7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4"/>
                  </p:tgtEl>
                </p:cond>
              </p:nextCondLst>
            </p:seq>
            <p:seq concurrent="1" nextAc="seek">
              <p:cTn id="1398" restart="whenNotActive" fill="hold" evtFilter="cancelBubble" nodeType="interactiveSeq">
                <p:stCondLst>
                  <p:cond evt="onClick" delay="0">
                    <p:tgtEl>
                      <p:spTgt spid="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9" fill="hold">
                      <p:stCondLst>
                        <p:cond delay="0"/>
                      </p:stCondLst>
                      <p:childTnLst>
                        <p:par>
                          <p:cTn id="1400" fill="hold">
                            <p:stCondLst>
                              <p:cond delay="0"/>
                            </p:stCondLst>
                            <p:childTnLst>
                              <p:par>
                                <p:cTn id="140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2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5"/>
                  </p:tgtEl>
                </p:cond>
              </p:nextCondLst>
            </p:seq>
            <p:seq concurrent="1" nextAc="seek">
              <p:cTn id="1403" restart="whenNotActive" fill="hold" evtFilter="cancelBubble" nodeType="interactiveSeq">
                <p:stCondLst>
                  <p:cond evt="onClick" delay="0">
                    <p:tgtEl>
                      <p:spTgt spid="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4" fill="hold">
                      <p:stCondLst>
                        <p:cond delay="0"/>
                      </p:stCondLst>
                      <p:childTnLst>
                        <p:par>
                          <p:cTn id="1405" fill="hold">
                            <p:stCondLst>
                              <p:cond delay="0"/>
                            </p:stCondLst>
                            <p:childTnLst>
                              <p:par>
                                <p:cTn id="140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7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"/>
                  </p:tgtEl>
                </p:cond>
              </p:nextCondLst>
            </p:seq>
            <p:seq concurrent="1" nextAc="seek">
              <p:cTn id="1408" restart="whenNotActive" fill="hold" evtFilter="cancelBubble" nodeType="interactiveSeq">
                <p:stCondLst>
                  <p:cond evt="onClick" delay="0">
                    <p:tgtEl>
                      <p:spTgt spid="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9" fill="hold">
                      <p:stCondLst>
                        <p:cond delay="0"/>
                      </p:stCondLst>
                      <p:childTnLst>
                        <p:par>
                          <p:cTn id="1410" fill="hold">
                            <p:stCondLst>
                              <p:cond delay="0"/>
                            </p:stCondLst>
                            <p:childTnLst>
                              <p:par>
                                <p:cTn id="14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2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"/>
                  </p:tgtEl>
                </p:cond>
              </p:nextCondLst>
            </p:seq>
            <p:seq concurrent="1" nextAc="seek">
              <p:cTn id="1413" restart="whenNotActive" fill="hold" evtFilter="cancelBubble" nodeType="interactiveSeq">
                <p:stCondLst>
                  <p:cond evt="onClick" delay="0">
                    <p:tgtEl>
                      <p:spTgt spid="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4" fill="hold">
                      <p:stCondLst>
                        <p:cond delay="0"/>
                      </p:stCondLst>
                      <p:childTnLst>
                        <p:par>
                          <p:cTn id="1415" fill="hold">
                            <p:stCondLst>
                              <p:cond delay="0"/>
                            </p:stCondLst>
                            <p:childTnLst>
                              <p:par>
                                <p:cTn id="14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9"/>
                  </p:tgtEl>
                </p:cond>
              </p:nextCondLst>
            </p:seq>
            <p:seq concurrent="1" nextAc="seek">
              <p:cTn id="1488" restart="whenNotActive" fill="hold" evtFilter="cancelBubble" nodeType="interactiveSeq">
                <p:stCondLst>
                  <p:cond evt="onClick" delay="0">
                    <p:tgtEl>
                      <p:spTgt spid="3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9" fill="hold">
                      <p:stCondLst>
                        <p:cond delay="0"/>
                      </p:stCondLst>
                      <p:childTnLst>
                        <p:par>
                          <p:cTn id="1490" fill="hold">
                            <p:stCondLst>
                              <p:cond delay="0"/>
                            </p:stCondLst>
                            <p:childTnLst>
                              <p:par>
                                <p:cTn id="14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3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6" dur="2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9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2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8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1"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4"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7"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0"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3"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6"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9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2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5" dur="1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8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1"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4"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0"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3"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6"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9"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2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5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8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1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4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7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0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3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6"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9"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2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8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"/>
                  </p:tgtEl>
                </p:cond>
              </p:nextCondLst>
            </p:seq>
            <p:seq concurrent="1" nextAc="seek">
              <p:cTn id="1599" restart="whenNotActive" fill="hold" evtFilter="cancelBubble" nodeType="interactiveSeq">
                <p:stCondLst>
                  <p:cond evt="onClick" delay="0">
                    <p:tgtEl>
                      <p:spTgt spid="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0" fill="hold">
                      <p:stCondLst>
                        <p:cond delay="0"/>
                      </p:stCondLst>
                      <p:childTnLst>
                        <p:par>
                          <p:cTn id="1601" fill="hold">
                            <p:stCondLst>
                              <p:cond delay="0"/>
                            </p:stCondLst>
                            <p:childTnLst>
                              <p:par>
                                <p:cTn id="160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3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9"/>
                  </p:tgtEl>
                </p:cond>
              </p:nextCondLst>
            </p:seq>
            <p:seq concurrent="1" nextAc="seek">
              <p:cTn id="1604" restart="whenNotActive" fill="hold" evtFilter="cancelBubble" nodeType="interactiveSeq">
                <p:stCondLst>
                  <p:cond evt="onClick" delay="0">
                    <p:tgtEl>
                      <p:spTgt spid="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5" fill="hold">
                      <p:stCondLst>
                        <p:cond delay="0"/>
                      </p:stCondLst>
                      <p:childTnLst>
                        <p:par>
                          <p:cTn id="1606" fill="hold">
                            <p:stCondLst>
                              <p:cond delay="0"/>
                            </p:stCondLst>
                            <p:childTnLst>
                              <p:par>
                                <p:cTn id="160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8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0"/>
                  </p:tgtEl>
                </p:cond>
              </p:nextCondLst>
            </p:seq>
            <p:seq concurrent="1" nextAc="seek">
              <p:cTn id="1609" restart="whenNotActive" fill="hold" evtFilter="cancelBubble" nodeType="interactiveSeq">
                <p:stCondLst>
                  <p:cond evt="onClick" delay="0">
                    <p:tgtEl>
                      <p:spTgt spid="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0" fill="hold">
                      <p:stCondLst>
                        <p:cond delay="0"/>
                      </p:stCondLst>
                      <p:childTnLst>
                        <p:par>
                          <p:cTn id="1611" fill="hold">
                            <p:stCondLst>
                              <p:cond delay="0"/>
                            </p:stCondLst>
                            <p:childTnLst>
                              <p:par>
                                <p:cTn id="16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3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"/>
                  </p:tgtEl>
                </p:cond>
              </p:nextCondLst>
            </p:seq>
            <p:seq concurrent="1" nextAc="seek">
              <p:cTn id="1616" restart="whenNotActive" fill="hold" evtFilter="cancelBubble" nodeType="interactiveSeq">
                <p:stCondLst>
                  <p:cond evt="onClick" delay="0">
                    <p:tgtEl>
                      <p:spTgt spid="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7" fill="hold">
                      <p:stCondLst>
                        <p:cond delay="0"/>
                      </p:stCondLst>
                      <p:childTnLst>
                        <p:par>
                          <p:cTn id="1618" fill="hold">
                            <p:stCondLst>
                              <p:cond delay="0"/>
                            </p:stCondLst>
                            <p:childTnLst>
                              <p:par>
                                <p:cTn id="161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0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2"/>
                  </p:tgtEl>
                </p:cond>
              </p:nextCondLst>
            </p:seq>
            <p:seq concurrent="1" nextAc="seek">
              <p:cTn id="1621" restart="whenNotActive" fill="hold" evtFilter="cancelBubble" nodeType="interactiveSeq">
                <p:stCondLst>
                  <p:cond evt="onClick" delay="0">
                    <p:tgtEl>
                      <p:spTgt spid="3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2" fill="hold">
                      <p:stCondLst>
                        <p:cond delay="0"/>
                      </p:stCondLst>
                      <p:childTnLst>
                        <p:par>
                          <p:cTn id="1623" fill="hold">
                            <p:stCondLst>
                              <p:cond delay="0"/>
                            </p:stCondLst>
                            <p:childTnLst>
                              <p:par>
                                <p:cTn id="162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5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"/>
                  </p:tgtEl>
                </p:cond>
              </p:nextCondLst>
            </p:seq>
            <p:seq concurrent="1" nextAc="seek">
              <p:cTn id="1630" restart="whenNotActive" fill="hold" evtFilter="cancelBubble" nodeType="interactiveSeq">
                <p:stCondLst>
                  <p:cond evt="onClick" delay="0">
                    <p:tgtEl>
                      <p:spTgt spid="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1" fill="hold">
                      <p:stCondLst>
                        <p:cond delay="0"/>
                      </p:stCondLst>
                      <p:childTnLst>
                        <p:par>
                          <p:cTn id="1632" fill="hold">
                            <p:stCondLst>
                              <p:cond delay="0"/>
                            </p:stCondLst>
                            <p:childTnLst>
                              <p:par>
                                <p:cTn id="16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4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4"/>
                  </p:tgtEl>
                </p:cond>
              </p:nextCondLst>
            </p:seq>
            <p:seq concurrent="1" nextAc="seek">
              <p:cTn id="1637" restart="whenNotActive" fill="hold" evtFilter="cancelBubble" nodeType="interactiveSeq">
                <p:stCondLst>
                  <p:cond evt="onClick" delay="0">
                    <p:tgtEl>
                      <p:spTgt spid="3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8" fill="hold">
                      <p:stCondLst>
                        <p:cond delay="0"/>
                      </p:stCondLst>
                      <p:childTnLst>
                        <p:par>
                          <p:cTn id="1639" fill="hold">
                            <p:stCondLst>
                              <p:cond delay="0"/>
                            </p:stCondLst>
                            <p:childTnLst>
                              <p:par>
                                <p:cTn id="164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1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"/>
                  </p:tgtEl>
                </p:cond>
              </p:nextCondLst>
            </p:seq>
            <p:seq concurrent="1" nextAc="seek">
              <p:cTn id="1642" restart="whenNotActive" fill="hold" evtFilter="cancelBubble" nodeType="interactiveSeq">
                <p:stCondLst>
                  <p:cond evt="onClick" delay="0">
                    <p:tgtEl>
                      <p:spTgt spid="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3" fill="hold">
                      <p:stCondLst>
                        <p:cond delay="0"/>
                      </p:stCondLst>
                      <p:childTnLst>
                        <p:par>
                          <p:cTn id="1644" fill="hold">
                            <p:stCondLst>
                              <p:cond delay="0"/>
                            </p:stCondLst>
                            <p:childTnLst>
                              <p:par>
                                <p:cTn id="164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6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6"/>
                  </p:tgtEl>
                </p:cond>
              </p:nextCondLst>
            </p:seq>
            <p:seq concurrent="1" nextAc="seek">
              <p:cTn id="1647" restart="whenNotActive" fill="hold" evtFilter="cancelBubble" nodeType="interactiveSeq">
                <p:stCondLst>
                  <p:cond evt="onClick" delay="0">
                    <p:tgtEl>
                      <p:spTgt spid="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8" fill="hold">
                      <p:stCondLst>
                        <p:cond delay="0"/>
                      </p:stCondLst>
                      <p:childTnLst>
                        <p:par>
                          <p:cTn id="1649" fill="hold">
                            <p:stCondLst>
                              <p:cond delay="0"/>
                            </p:stCondLst>
                            <p:childTnLst>
                              <p:par>
                                <p:cTn id="165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1" dur="1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"/>
                  </p:tgtEl>
                </p:cond>
              </p:nextCondLst>
            </p:seq>
            <p:seq concurrent="1" nextAc="seek">
              <p:cTn id="1652" restart="whenNotActive" fill="hold" evtFilter="cancelBubble" nodeType="interactiveSeq">
                <p:stCondLst>
                  <p:cond evt="onClick" delay="0">
                    <p:tgtEl>
                      <p:spTgt spid="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3" fill="hold">
                      <p:stCondLst>
                        <p:cond delay="0"/>
                      </p:stCondLst>
                      <p:childTnLst>
                        <p:par>
                          <p:cTn id="1654" fill="hold">
                            <p:stCondLst>
                              <p:cond delay="0"/>
                            </p:stCondLst>
                            <p:childTnLst>
                              <p:par>
                                <p:cTn id="165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6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"/>
                  </p:tgtEl>
                </p:cond>
              </p:nextCondLst>
            </p:seq>
            <p:seq concurrent="1" nextAc="seek">
              <p:cTn id="1657" restart="whenNotActive" fill="hold" evtFilter="cancelBubble" nodeType="interactiveSeq">
                <p:stCondLst>
                  <p:cond evt="onClick" delay="0">
                    <p:tgtEl>
                      <p:spTgt spid="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8" fill="hold">
                      <p:stCondLst>
                        <p:cond delay="0"/>
                      </p:stCondLst>
                      <p:childTnLst>
                        <p:par>
                          <p:cTn id="1659" fill="hold">
                            <p:stCondLst>
                              <p:cond delay="0"/>
                            </p:stCondLst>
                            <p:childTnLst>
                              <p:par>
                                <p:cTn id="166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1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"/>
                  </p:tgtEl>
                </p:cond>
              </p:nextCondLst>
            </p:seq>
            <p:seq concurrent="1" nextAc="seek">
              <p:cTn id="1664" restart="whenNotActive" fill="hold" evtFilter="cancelBubble" nodeType="interactiveSeq">
                <p:stCondLst>
                  <p:cond evt="onClick" delay="0">
                    <p:tgtEl>
                      <p:spTgt spid="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5" fill="hold">
                      <p:stCondLst>
                        <p:cond delay="0"/>
                      </p:stCondLst>
                      <p:childTnLst>
                        <p:par>
                          <p:cTn id="1666" fill="hold">
                            <p:stCondLst>
                              <p:cond delay="0"/>
                            </p:stCondLst>
                            <p:childTnLst>
                              <p:par>
                                <p:cTn id="166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8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0"/>
                  </p:tgtEl>
                </p:cond>
              </p:nextCondLst>
            </p:seq>
            <p:seq concurrent="1" nextAc="seek">
              <p:cTn id="1669" restart="whenNotActive" fill="hold" evtFilter="cancelBubble" nodeType="interactiveSeq">
                <p:stCondLst>
                  <p:cond evt="onClick" delay="0">
                    <p:tgtEl>
                      <p:spTgt spid="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0" fill="hold">
                      <p:stCondLst>
                        <p:cond delay="0"/>
                      </p:stCondLst>
                      <p:childTnLst>
                        <p:par>
                          <p:cTn id="1671" fill="hold">
                            <p:stCondLst>
                              <p:cond delay="0"/>
                            </p:stCondLst>
                            <p:childTnLst>
                              <p:par>
                                <p:cTn id="167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3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1"/>
                  </p:tgtEl>
                </p:cond>
              </p:nextCondLst>
            </p:seq>
            <p:seq concurrent="1" nextAc="seek">
              <p:cTn id="1674" restart="whenNotActive" fill="hold" evtFilter="cancelBubble" nodeType="interactiveSeq">
                <p:stCondLst>
                  <p:cond evt="onClick" delay="0">
                    <p:tgtEl>
                      <p:spTgt spid="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5" fill="hold">
                      <p:stCondLst>
                        <p:cond delay="0"/>
                      </p:stCondLst>
                      <p:childTnLst>
                        <p:par>
                          <p:cTn id="1676" fill="hold">
                            <p:stCondLst>
                              <p:cond delay="0"/>
                            </p:stCondLst>
                            <p:childTnLst>
                              <p:par>
                                <p:cTn id="167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8" dur="10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"/>
                  </p:tgtEl>
                </p:cond>
              </p:nextCondLst>
            </p:seq>
            <p:seq concurrent="1" nextAc="seek">
              <p:cTn id="1679" restart="whenNotActive" fill="hold" evtFilter="cancelBubble" nodeType="interactiveSeq">
                <p:stCondLst>
                  <p:cond evt="onClick" delay="0">
                    <p:tgtEl>
                      <p:spTgt spid="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0" fill="hold">
                      <p:stCondLst>
                        <p:cond delay="0"/>
                      </p:stCondLst>
                      <p:childTnLst>
                        <p:par>
                          <p:cTn id="1681" fill="hold">
                            <p:stCondLst>
                              <p:cond delay="0"/>
                            </p:stCondLst>
                            <p:childTnLst>
                              <p:par>
                                <p:cTn id="168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3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3"/>
                  </p:tgtEl>
                </p:cond>
              </p:nextCondLst>
            </p:seq>
            <p:seq concurrent="1" nextAc="seek">
              <p:cTn id="1686" restart="whenNotActive" fill="hold" evtFilter="cancelBubble" nodeType="interactiveSeq">
                <p:stCondLst>
                  <p:cond evt="onClick" delay="0">
                    <p:tgtEl>
                      <p:spTgt spid="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7" fill="hold">
                      <p:stCondLst>
                        <p:cond delay="0"/>
                      </p:stCondLst>
                      <p:childTnLst>
                        <p:par>
                          <p:cTn id="1688" fill="hold">
                            <p:stCondLst>
                              <p:cond delay="0"/>
                            </p:stCondLst>
                            <p:childTnLst>
                              <p:par>
                                <p:cTn id="168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0" dur="1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"/>
                  </p:tgtEl>
                </p:cond>
              </p:nextCondLst>
            </p:seq>
            <p:seq concurrent="1" nextAc="seek">
              <p:cTn id="1691" restart="whenNotActive" fill="hold" evtFilter="cancelBubble" nodeType="interactiveSeq">
                <p:stCondLst>
                  <p:cond evt="onClick" delay="0">
                    <p:tgtEl>
                      <p:spTgt spid="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2" fill="hold">
                      <p:stCondLst>
                        <p:cond delay="0"/>
                      </p:stCondLst>
                      <p:childTnLst>
                        <p:par>
                          <p:cTn id="1693" fill="hold">
                            <p:stCondLst>
                              <p:cond delay="0"/>
                            </p:stCondLst>
                            <p:childTnLst>
                              <p:par>
                                <p:cTn id="169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5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5"/>
                  </p:tgtEl>
                </p:cond>
              </p:nextCondLst>
            </p:seq>
            <p:seq concurrent="1" nextAc="seek">
              <p:cTn id="1696" restart="whenNotActive" fill="hold" evtFilter="cancelBubble" nodeType="interactiveSeq">
                <p:stCondLst>
                  <p:cond evt="onClick" delay="0">
                    <p:tgtEl>
                      <p:spTgt spid="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7" fill="hold">
                      <p:stCondLst>
                        <p:cond delay="0"/>
                      </p:stCondLst>
                      <p:childTnLst>
                        <p:par>
                          <p:cTn id="1698" fill="hold">
                            <p:stCondLst>
                              <p:cond delay="0"/>
                            </p:stCondLst>
                            <p:childTnLst>
                              <p:par>
                                <p:cTn id="169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"/>
                  </p:tgtEl>
                </p:cond>
              </p:nextCondLst>
            </p:seq>
            <p:seq concurrent="1" nextAc="seek">
              <p:cTn id="1703" restart="whenNotActive" fill="hold" evtFilter="cancelBubble" nodeType="interactiveSeq">
                <p:stCondLst>
                  <p:cond evt="onClick" delay="0">
                    <p:tgtEl>
                      <p:spTgt spid="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4" fill="hold">
                      <p:stCondLst>
                        <p:cond delay="0"/>
                      </p:stCondLst>
                      <p:childTnLst>
                        <p:par>
                          <p:cTn id="1705" fill="hold">
                            <p:stCondLst>
                              <p:cond delay="0"/>
                            </p:stCondLst>
                            <p:childTnLst>
                              <p:par>
                                <p:cTn id="170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7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7"/>
                  </p:tgtEl>
                </p:cond>
              </p:nextCondLst>
            </p:seq>
            <p:seq concurrent="1" nextAc="seek">
              <p:cTn id="1710" restart="whenNotActive" fill="hold" evtFilter="cancelBubble" nodeType="interactiveSeq">
                <p:stCondLst>
                  <p:cond evt="onClick" delay="0">
                    <p:tgtEl>
                      <p:spTgt spid="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1" fill="hold">
                      <p:stCondLst>
                        <p:cond delay="0"/>
                      </p:stCondLst>
                      <p:childTnLst>
                        <p:par>
                          <p:cTn id="1712" fill="hold">
                            <p:stCondLst>
                              <p:cond delay="0"/>
                            </p:stCondLst>
                            <p:childTnLst>
                              <p:par>
                                <p:cTn id="17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4" dur="1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"/>
                  </p:tgtEl>
                </p:cond>
              </p:nextCondLst>
            </p:seq>
            <p:seq concurrent="1" nextAc="seek">
              <p:cTn id="1715" restart="whenNotActive" fill="hold" evtFilter="cancelBubble" nodeType="interactiveSeq">
                <p:stCondLst>
                  <p:cond evt="onClick" delay="0">
                    <p:tgtEl>
                      <p:spTgt spid="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6" fill="hold">
                      <p:stCondLst>
                        <p:cond delay="0"/>
                      </p:stCondLst>
                      <p:childTnLst>
                        <p:par>
                          <p:cTn id="1717" fill="hold">
                            <p:stCondLst>
                              <p:cond delay="0"/>
                            </p:stCondLst>
                            <p:childTnLst>
                              <p:par>
                                <p:cTn id="171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9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9"/>
                  </p:tgtEl>
                </p:cond>
              </p:nextCondLst>
            </p:seq>
            <p:seq concurrent="1" nextAc="seek">
              <p:cTn id="1722" restart="whenNotActive" fill="hold" evtFilter="cancelBubble" nodeType="interactiveSeq">
                <p:stCondLst>
                  <p:cond evt="onClick" delay="0">
                    <p:tgtEl>
                      <p:spTgt spid="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3" fill="hold">
                      <p:stCondLst>
                        <p:cond delay="0"/>
                      </p:stCondLst>
                      <p:childTnLst>
                        <p:par>
                          <p:cTn id="1724" fill="hold">
                            <p:stCondLst>
                              <p:cond delay="0"/>
                            </p:stCondLst>
                            <p:childTnLst>
                              <p:par>
                                <p:cTn id="172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6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"/>
                  </p:tgtEl>
                </p:cond>
              </p:nextCondLst>
            </p:seq>
            <p:seq concurrent="1" nextAc="seek">
              <p:cTn id="1727" restart="whenNotActive" fill="hold" evtFilter="cancelBubble" nodeType="interactiveSeq">
                <p:stCondLst>
                  <p:cond evt="onClick" delay="0">
                    <p:tgtEl>
                      <p:spTgt spid="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8" fill="hold">
                      <p:stCondLst>
                        <p:cond delay="0"/>
                      </p:stCondLst>
                      <p:childTnLst>
                        <p:par>
                          <p:cTn id="1729" fill="hold">
                            <p:stCondLst>
                              <p:cond delay="0"/>
                            </p:stCondLst>
                            <p:childTnLst>
                              <p:par>
                                <p:cTn id="173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1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1"/>
                  </p:tgtEl>
                </p:cond>
              </p:nextCondLst>
            </p:seq>
            <p:seq concurrent="1" nextAc="seek">
              <p:cTn id="1734" restart="whenNotActive" fill="hold" evtFilter="cancelBubble" nodeType="interactiveSeq">
                <p:stCondLst>
                  <p:cond evt="onClick" delay="0">
                    <p:tgtEl>
                      <p:spTgt spid="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5" fill="hold">
                      <p:stCondLst>
                        <p:cond delay="0"/>
                      </p:stCondLst>
                      <p:childTnLst>
                        <p:par>
                          <p:cTn id="1736" fill="hold">
                            <p:stCondLst>
                              <p:cond delay="0"/>
                            </p:stCondLst>
                            <p:childTnLst>
                              <p:par>
                                <p:cTn id="173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8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2"/>
                  </p:tgtEl>
                </p:cond>
              </p:nextCondLst>
            </p:seq>
            <p:seq concurrent="1" nextAc="seek">
              <p:cTn id="1739" restart="whenNotActive" fill="hold" evtFilter="cancelBubble" nodeType="interactiveSeq">
                <p:stCondLst>
                  <p:cond evt="onClick" delay="0">
                    <p:tgtEl>
                      <p:spTgt spid="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0" fill="hold">
                      <p:stCondLst>
                        <p:cond delay="0"/>
                      </p:stCondLst>
                      <p:childTnLst>
                        <p:par>
                          <p:cTn id="1741" fill="hold">
                            <p:stCondLst>
                              <p:cond delay="0"/>
                            </p:stCondLst>
                            <p:childTnLst>
                              <p:par>
                                <p:cTn id="17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3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3"/>
                  </p:tgtEl>
                </p:cond>
              </p:nextCondLst>
            </p:seq>
            <p:seq concurrent="1" nextAc="seek">
              <p:cTn id="1744" restart="whenNotActive" fill="hold" evtFilter="cancelBubble" nodeType="interactiveSeq">
                <p:stCondLst>
                  <p:cond evt="onClick" delay="0">
                    <p:tgtEl>
                      <p:spTgt spid="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5" fill="hold">
                      <p:stCondLst>
                        <p:cond delay="0"/>
                      </p:stCondLst>
                      <p:childTnLst>
                        <p:par>
                          <p:cTn id="1746" fill="hold">
                            <p:stCondLst>
                              <p:cond delay="0"/>
                            </p:stCondLst>
                            <p:childTnLst>
                              <p:par>
                                <p:cTn id="174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8" dur="10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4"/>
                  </p:tgtEl>
                </p:cond>
              </p:nextCondLst>
            </p:seq>
            <p:seq concurrent="1" nextAc="seek">
              <p:cTn id="1749" restart="whenNotActive" fill="hold" evtFilter="cancelBubble" nodeType="interactiveSeq">
                <p:stCondLst>
                  <p:cond evt="onClick" delay="0">
                    <p:tgtEl>
                      <p:spTgt spid="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0" fill="hold">
                      <p:stCondLst>
                        <p:cond delay="0"/>
                      </p:stCondLst>
                      <p:childTnLst>
                        <p:par>
                          <p:cTn id="1751" fill="hold">
                            <p:stCondLst>
                              <p:cond delay="0"/>
                            </p:stCondLst>
                            <p:childTnLst>
                              <p:par>
                                <p:cTn id="17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3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5"/>
                  </p:tgtEl>
                </p:cond>
              </p:nextCondLst>
            </p:seq>
            <p:seq concurrent="1" nextAc="seek">
              <p:cTn id="1756" restart="whenNotActive" fill="hold" evtFilter="cancelBubble" nodeType="interactiveSeq">
                <p:stCondLst>
                  <p:cond evt="onClick" delay="0">
                    <p:tgtEl>
                      <p:spTgt spid="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7" fill="hold">
                      <p:stCondLst>
                        <p:cond delay="0"/>
                      </p:stCondLst>
                      <p:childTnLst>
                        <p:par>
                          <p:cTn id="1758" fill="hold">
                            <p:stCondLst>
                              <p:cond delay="0"/>
                            </p:stCondLst>
                            <p:childTnLst>
                              <p:par>
                                <p:cTn id="175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0" dur="1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6"/>
                  </p:tgtEl>
                </p:cond>
              </p:nextCondLst>
            </p:seq>
            <p:seq concurrent="1" nextAc="seek">
              <p:cTn id="1761" restart="whenNotActive" fill="hold" evtFilter="cancelBubble" nodeType="interactiveSeq">
                <p:stCondLst>
                  <p:cond evt="onClick" delay="0">
                    <p:tgtEl>
                      <p:spTgt spid="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2" fill="hold">
                      <p:stCondLst>
                        <p:cond delay="0"/>
                      </p:stCondLst>
                      <p:childTnLst>
                        <p:par>
                          <p:cTn id="1763" fill="hold">
                            <p:stCondLst>
                              <p:cond delay="0"/>
                            </p:stCondLst>
                            <p:childTnLst>
                              <p:par>
                                <p:cTn id="176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5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"/>
                  </p:tgtEl>
                </p:cond>
              </p:nextCondLst>
            </p:seq>
            <p:seq concurrent="1" nextAc="seek">
              <p:cTn id="1766" restart="whenNotActive" fill="hold" evtFilter="cancelBubble" nodeType="interactiveSeq">
                <p:stCondLst>
                  <p:cond evt="onClick" delay="0">
                    <p:tgtEl>
                      <p:spTgt spid="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7" fill="hold">
                      <p:stCondLst>
                        <p:cond delay="0"/>
                      </p:stCondLst>
                      <p:childTnLst>
                        <p:par>
                          <p:cTn id="1768" fill="hold">
                            <p:stCondLst>
                              <p:cond delay="0"/>
                            </p:stCondLst>
                            <p:childTnLst>
                              <p:par>
                                <p:cTn id="176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"/>
                  </p:tgtEl>
                </p:cond>
              </p:nextCondLst>
            </p:seq>
            <p:seq concurrent="1" nextAc="seek">
              <p:cTn id="1771" restart="whenNotActive" fill="hold" evtFilter="cancelBubble" nodeType="interactiveSeq">
                <p:stCondLst>
                  <p:cond evt="onClick" delay="0">
                    <p:tgtEl>
                      <p:spTgt spid="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2" fill="hold">
                      <p:stCondLst>
                        <p:cond delay="0"/>
                      </p:stCondLst>
                      <p:childTnLst>
                        <p:par>
                          <p:cTn id="1773" fill="hold">
                            <p:stCondLst>
                              <p:cond delay="0"/>
                            </p:stCondLst>
                            <p:childTnLst>
                              <p:par>
                                <p:cTn id="177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5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"/>
                  </p:tgtEl>
                </p:cond>
              </p:nextCondLst>
            </p:seq>
            <p:seq concurrent="1" nextAc="seek">
              <p:cTn id="1776" restart="whenNotActive" fill="hold" evtFilter="cancelBubble" nodeType="interactiveSeq">
                <p:stCondLst>
                  <p:cond evt="onClick" delay="0">
                    <p:tgtEl>
                      <p:spTgt spid="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7" fill="hold">
                      <p:stCondLst>
                        <p:cond delay="0"/>
                      </p:stCondLst>
                      <p:childTnLst>
                        <p:par>
                          <p:cTn id="1778" fill="hold">
                            <p:stCondLst>
                              <p:cond delay="0"/>
                            </p:stCondLst>
                            <p:childTnLst>
                              <p:par>
                                <p:cTn id="17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0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0"/>
                  </p:tgtEl>
                </p:cond>
              </p:nextCondLst>
            </p:seq>
            <p:seq concurrent="1" nextAc="seek">
              <p:cTn id="1781" restart="whenNotActive" fill="hold" evtFilter="cancelBubble" nodeType="interactiveSeq">
                <p:stCondLst>
                  <p:cond evt="onClick" delay="0">
                    <p:tgtEl>
                      <p:spTgt spid="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2" fill="hold">
                      <p:stCondLst>
                        <p:cond delay="0"/>
                      </p:stCondLst>
                      <p:childTnLst>
                        <p:par>
                          <p:cTn id="1783" fill="hold">
                            <p:stCondLst>
                              <p:cond delay="0"/>
                            </p:stCondLst>
                            <p:childTnLst>
                              <p:par>
                                <p:cTn id="178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5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"/>
                  </p:tgtEl>
                </p:cond>
              </p:nextCondLst>
            </p:seq>
            <p:seq concurrent="1" nextAc="seek">
              <p:cTn id="1786" restart="whenNotActive" fill="hold" evtFilter="cancelBubble" nodeType="interactiveSeq">
                <p:stCondLst>
                  <p:cond evt="onClick" delay="0">
                    <p:tgtEl>
                      <p:spTgt spid="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7" fill="hold">
                      <p:stCondLst>
                        <p:cond delay="0"/>
                      </p:stCondLst>
                      <p:childTnLst>
                        <p:par>
                          <p:cTn id="1788" fill="hold">
                            <p:stCondLst>
                              <p:cond delay="0"/>
                            </p:stCondLst>
                            <p:childTnLst>
                              <p:par>
                                <p:cTn id="17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3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7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50" grpId="0" animBg="1"/>
      <p:bldP spid="50" grpId="1" animBg="1"/>
      <p:bldP spid="113" grpId="0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20" grpId="0" animBg="1"/>
      <p:bldP spid="120" grpId="1" animBg="1"/>
      <p:bldP spid="120" grpId="2" animBg="1"/>
      <p:bldP spid="121" grpId="0" animBg="1"/>
      <p:bldP spid="121" grpId="1" animBg="1"/>
      <p:bldP spid="121" grpId="2" animBg="1"/>
      <p:bldP spid="122" grpId="0" animBg="1"/>
      <p:bldP spid="122" grpId="1" animBg="1"/>
      <p:bldP spid="122" grpId="2" animBg="1"/>
      <p:bldP spid="123" grpId="0" animBg="1"/>
      <p:bldP spid="123" grpId="1" animBg="1"/>
      <p:bldP spid="123" grpId="2" animBg="1"/>
      <p:bldP spid="124" grpId="0" animBg="1"/>
      <p:bldP spid="124" grpId="1" animBg="1"/>
      <p:bldP spid="124" grpId="2" animBg="1"/>
      <p:bldP spid="125" grpId="0" animBg="1"/>
      <p:bldP spid="125" grpId="1" animBg="1"/>
      <p:bldP spid="125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8" grpId="0" animBg="1"/>
      <p:bldP spid="128" grpId="1" animBg="1"/>
      <p:bldP spid="128" grpId="2" animBg="1"/>
      <p:bldP spid="129" grpId="0" animBg="1"/>
      <p:bldP spid="129" grpId="1" animBg="1"/>
      <p:bldP spid="129" grpId="2" animBg="1"/>
      <p:bldP spid="130" grpId="0" animBg="1"/>
      <p:bldP spid="130" grpId="1" animBg="1"/>
      <p:bldP spid="130" grpId="2" animBg="1"/>
      <p:bldP spid="131" grpId="0" animBg="1"/>
      <p:bldP spid="131" grpId="1" animBg="1"/>
      <p:bldP spid="131" grpId="2" animBg="1"/>
      <p:bldP spid="132" grpId="0" animBg="1"/>
      <p:bldP spid="132" grpId="1" animBg="1"/>
      <p:bldP spid="132" grpId="2" animBg="1"/>
      <p:bldP spid="133" grpId="0" animBg="1"/>
      <p:bldP spid="133" grpId="1" animBg="1"/>
      <p:bldP spid="133" grpId="2" animBg="1"/>
      <p:bldP spid="134" grpId="0" animBg="1"/>
      <p:bldP spid="134" grpId="1" animBg="1"/>
      <p:bldP spid="134" grpId="2" animBg="1"/>
      <p:bldP spid="135" grpId="0" animBg="1"/>
      <p:bldP spid="135" grpId="1" animBg="1"/>
      <p:bldP spid="135" grpId="2" animBg="1"/>
      <p:bldP spid="136" grpId="0" animBg="1"/>
      <p:bldP spid="136" grpId="1" animBg="1"/>
      <p:bldP spid="136" grpId="2" animBg="1"/>
      <p:bldP spid="137" grpId="0" animBg="1"/>
      <p:bldP spid="137" grpId="1" animBg="1"/>
      <p:bldP spid="137" grpId="2" animBg="1"/>
      <p:bldP spid="138" grpId="0" animBg="1"/>
      <p:bldP spid="138" grpId="1" animBg="1"/>
      <p:bldP spid="138" grpId="2" animBg="1"/>
      <p:bldP spid="139" grpId="0" animBg="1"/>
      <p:bldP spid="139" grpId="1" animBg="1"/>
      <p:bldP spid="139" grpId="2" animBg="1"/>
      <p:bldP spid="140" grpId="0" animBg="1"/>
      <p:bldP spid="140" grpId="1" animBg="1"/>
      <p:bldP spid="140" grpId="2" animBg="1"/>
      <p:bldP spid="141" grpId="0" animBg="1"/>
      <p:bldP spid="141" grpId="1" animBg="1"/>
      <p:bldP spid="141" grpId="2" animBg="1"/>
      <p:bldP spid="142" grpId="0" animBg="1"/>
      <p:bldP spid="142" grpId="1" animBg="1"/>
      <p:bldP spid="142" grpId="2" animBg="1"/>
      <p:bldP spid="143" grpId="0" animBg="1"/>
      <p:bldP spid="143" grpId="1" animBg="1"/>
      <p:bldP spid="143" grpId="2" animBg="1"/>
      <p:bldP spid="144" grpId="0" animBg="1"/>
      <p:bldP spid="144" grpId="1" animBg="1"/>
      <p:bldP spid="145" grpId="0" animBg="1"/>
      <p:bldP spid="145" grpId="1" animBg="1"/>
      <p:bldP spid="206" grpId="0" animBg="1"/>
      <p:bldP spid="207" grpId="0" animBg="1"/>
      <p:bldP spid="207" grpId="1" animBg="1"/>
      <p:bldP spid="207" grpId="2" animBg="1"/>
      <p:bldP spid="208" grpId="0" animBg="1"/>
      <p:bldP spid="208" grpId="1" animBg="1"/>
      <p:bldP spid="208" grpId="2" animBg="1"/>
      <p:bldP spid="209" grpId="0" animBg="1"/>
      <p:bldP spid="209" grpId="1" animBg="1"/>
      <p:bldP spid="209" grpId="2" animBg="1"/>
      <p:bldP spid="210" grpId="0" animBg="1"/>
      <p:bldP spid="210" grpId="1" animBg="1"/>
      <p:bldP spid="210" grpId="2" animBg="1"/>
      <p:bldP spid="211" grpId="0" animBg="1"/>
      <p:bldP spid="211" grpId="1" animBg="1"/>
      <p:bldP spid="211" grpId="2" animBg="1"/>
      <p:bldP spid="212" grpId="0" animBg="1"/>
      <p:bldP spid="212" grpId="1" animBg="1"/>
      <p:bldP spid="212" grpId="2" animBg="1"/>
      <p:bldP spid="213" grpId="0" animBg="1"/>
      <p:bldP spid="213" grpId="1" animBg="1"/>
      <p:bldP spid="213" grpId="2" animBg="1"/>
      <p:bldP spid="214" grpId="0" animBg="1"/>
      <p:bldP spid="214" grpId="1" animBg="1"/>
      <p:bldP spid="214" grpId="2" animBg="1"/>
      <p:bldP spid="215" grpId="0" animBg="1"/>
      <p:bldP spid="215" grpId="1" animBg="1"/>
      <p:bldP spid="215" grpId="2" animBg="1"/>
      <p:bldP spid="216" grpId="0" animBg="1"/>
      <p:bldP spid="216" grpId="1" animBg="1"/>
      <p:bldP spid="216" grpId="2" animBg="1"/>
      <p:bldP spid="217" grpId="0" animBg="1"/>
      <p:bldP spid="217" grpId="1" animBg="1"/>
      <p:bldP spid="217" grpId="2" animBg="1"/>
      <p:bldP spid="218" grpId="0" animBg="1"/>
      <p:bldP spid="218" grpId="1" animBg="1"/>
      <p:bldP spid="218" grpId="2" animBg="1"/>
      <p:bldP spid="219" grpId="0" animBg="1"/>
      <p:bldP spid="219" grpId="1" animBg="1"/>
      <p:bldP spid="219" grpId="2" animBg="1"/>
      <p:bldP spid="220" grpId="0" animBg="1"/>
      <p:bldP spid="220" grpId="1" animBg="1"/>
      <p:bldP spid="220" grpId="2" animBg="1"/>
      <p:bldP spid="221" grpId="0" animBg="1"/>
      <p:bldP spid="221" grpId="1" animBg="1"/>
      <p:bldP spid="221" grpId="2" animBg="1"/>
      <p:bldP spid="222" grpId="0" animBg="1"/>
      <p:bldP spid="222" grpId="1" animBg="1"/>
      <p:bldP spid="222" grpId="2" animBg="1"/>
      <p:bldP spid="223" grpId="0" animBg="1"/>
      <p:bldP spid="223" grpId="1" animBg="1"/>
      <p:bldP spid="223" grpId="2" animBg="1"/>
      <p:bldP spid="224" grpId="0" animBg="1"/>
      <p:bldP spid="224" grpId="1" animBg="1"/>
      <p:bldP spid="224" grpId="2" animBg="1"/>
      <p:bldP spid="225" grpId="0" animBg="1"/>
      <p:bldP spid="225" grpId="1" animBg="1"/>
      <p:bldP spid="225" grpId="2" animBg="1"/>
      <p:bldP spid="226" grpId="0" animBg="1"/>
      <p:bldP spid="226" grpId="1" animBg="1"/>
      <p:bldP spid="226" grpId="2" animBg="1"/>
      <p:bldP spid="227" grpId="0" animBg="1"/>
      <p:bldP spid="227" grpId="1" animBg="1"/>
      <p:bldP spid="227" grpId="2" animBg="1"/>
      <p:bldP spid="228" grpId="0" animBg="1"/>
      <p:bldP spid="228" grpId="1" animBg="1"/>
      <p:bldP spid="228" grpId="2" animBg="1"/>
      <p:bldP spid="229" grpId="0" animBg="1"/>
      <p:bldP spid="229" grpId="1" animBg="1"/>
      <p:bldP spid="229" grpId="2" animBg="1"/>
      <p:bldP spid="230" grpId="0" animBg="1"/>
      <p:bldP spid="230" grpId="1" animBg="1"/>
      <p:bldP spid="230" grpId="2" animBg="1"/>
      <p:bldP spid="231" grpId="0" animBg="1"/>
      <p:bldP spid="231" grpId="1" animBg="1"/>
      <p:bldP spid="231" grpId="2" animBg="1"/>
      <p:bldP spid="232" grpId="0" animBg="1"/>
      <p:bldP spid="232" grpId="1" animBg="1"/>
      <p:bldP spid="232" grpId="2" animBg="1"/>
      <p:bldP spid="233" grpId="0" animBg="1"/>
      <p:bldP spid="233" grpId="1" animBg="1"/>
      <p:bldP spid="233" grpId="2" animBg="1"/>
      <p:bldP spid="234" grpId="0" animBg="1"/>
      <p:bldP spid="234" grpId="1" animBg="1"/>
      <p:bldP spid="234" grpId="2" animBg="1"/>
      <p:bldP spid="235" grpId="0" animBg="1"/>
      <p:bldP spid="235" grpId="1" animBg="1"/>
      <p:bldP spid="235" grpId="2" animBg="1"/>
      <p:bldP spid="236" grpId="0" animBg="1"/>
      <p:bldP spid="236" grpId="1" animBg="1"/>
      <p:bldP spid="236" grpId="2" animBg="1"/>
      <p:bldP spid="237" grpId="0" animBg="1"/>
      <p:bldP spid="237" grpId="1" animBg="1"/>
      <p:bldP spid="238" grpId="0" animBg="1"/>
      <p:bldP spid="238" grpId="1" animBg="1"/>
      <p:bldP spid="255" grpId="0" animBg="1"/>
      <p:bldP spid="256" grpId="0" animBg="1"/>
      <p:bldP spid="256" grpId="1" animBg="1"/>
      <p:bldP spid="256" grpId="2" animBg="1"/>
      <p:bldP spid="257" grpId="0" animBg="1"/>
      <p:bldP spid="257" grpId="1" animBg="1"/>
      <p:bldP spid="257" grpId="2" animBg="1"/>
      <p:bldP spid="258" grpId="0" animBg="1"/>
      <p:bldP spid="258" grpId="1" animBg="1"/>
      <p:bldP spid="258" grpId="2" animBg="1"/>
      <p:bldP spid="259" grpId="0" animBg="1"/>
      <p:bldP spid="259" grpId="1" animBg="1"/>
      <p:bldP spid="259" grpId="2" animBg="1"/>
      <p:bldP spid="260" grpId="0" animBg="1"/>
      <p:bldP spid="260" grpId="1" animBg="1"/>
      <p:bldP spid="260" grpId="2" animBg="1"/>
      <p:bldP spid="261" grpId="0" animBg="1"/>
      <p:bldP spid="261" grpId="1" animBg="1"/>
      <p:bldP spid="261" grpId="2" animBg="1"/>
      <p:bldP spid="262" grpId="0" animBg="1"/>
      <p:bldP spid="262" grpId="1" animBg="1"/>
      <p:bldP spid="262" grpId="2" animBg="1"/>
      <p:bldP spid="263" grpId="0" animBg="1"/>
      <p:bldP spid="263" grpId="1" animBg="1"/>
      <p:bldP spid="263" grpId="2" animBg="1"/>
      <p:bldP spid="264" grpId="0" animBg="1"/>
      <p:bldP spid="264" grpId="1" animBg="1"/>
      <p:bldP spid="264" grpId="2" animBg="1"/>
      <p:bldP spid="265" grpId="0" animBg="1"/>
      <p:bldP spid="265" grpId="1" animBg="1"/>
      <p:bldP spid="265" grpId="2" animBg="1"/>
      <p:bldP spid="266" grpId="0" animBg="1"/>
      <p:bldP spid="266" grpId="1" animBg="1"/>
      <p:bldP spid="266" grpId="2" animBg="1"/>
      <p:bldP spid="267" grpId="0" animBg="1"/>
      <p:bldP spid="267" grpId="1" animBg="1"/>
      <p:bldP spid="267" grpId="2" animBg="1"/>
      <p:bldP spid="268" grpId="0" animBg="1"/>
      <p:bldP spid="268" grpId="1" animBg="1"/>
      <p:bldP spid="268" grpId="2" animBg="1"/>
      <p:bldP spid="269" grpId="0" animBg="1"/>
      <p:bldP spid="269" grpId="1" animBg="1"/>
      <p:bldP spid="269" grpId="2" animBg="1"/>
      <p:bldP spid="270" grpId="0" animBg="1"/>
      <p:bldP spid="270" grpId="1" animBg="1"/>
      <p:bldP spid="270" grpId="2" animBg="1"/>
      <p:bldP spid="271" grpId="0" animBg="1"/>
      <p:bldP spid="271" grpId="1" animBg="1"/>
      <p:bldP spid="271" grpId="2" animBg="1"/>
      <p:bldP spid="272" grpId="0" animBg="1"/>
      <p:bldP spid="272" grpId="1" animBg="1"/>
      <p:bldP spid="272" grpId="2" animBg="1"/>
      <p:bldP spid="273" grpId="0" animBg="1"/>
      <p:bldP spid="273" grpId="1" animBg="1"/>
      <p:bldP spid="273" grpId="2" animBg="1"/>
      <p:bldP spid="274" grpId="0" animBg="1"/>
      <p:bldP spid="274" grpId="1" animBg="1"/>
      <p:bldP spid="274" grpId="2" animBg="1"/>
      <p:bldP spid="275" grpId="0" animBg="1"/>
      <p:bldP spid="275" grpId="1" animBg="1"/>
      <p:bldP spid="275" grpId="2" animBg="1"/>
      <p:bldP spid="276" grpId="0" animBg="1"/>
      <p:bldP spid="276" grpId="1" animBg="1"/>
      <p:bldP spid="276" grpId="2" animBg="1"/>
      <p:bldP spid="277" grpId="0" animBg="1"/>
      <p:bldP spid="277" grpId="1" animBg="1"/>
      <p:bldP spid="277" grpId="2" animBg="1"/>
      <p:bldP spid="278" grpId="0" animBg="1"/>
      <p:bldP spid="278" grpId="1" animBg="1"/>
      <p:bldP spid="278" grpId="2" animBg="1"/>
      <p:bldP spid="279" grpId="0" animBg="1"/>
      <p:bldP spid="279" grpId="1" animBg="1"/>
      <p:bldP spid="279" grpId="2" animBg="1"/>
      <p:bldP spid="280" grpId="0" animBg="1"/>
      <p:bldP spid="280" grpId="1" animBg="1"/>
      <p:bldP spid="280" grpId="2" animBg="1"/>
      <p:bldP spid="281" grpId="0" animBg="1"/>
      <p:bldP spid="281" grpId="1" animBg="1"/>
      <p:bldP spid="281" grpId="2" animBg="1"/>
      <p:bldP spid="282" grpId="0" animBg="1"/>
      <p:bldP spid="282" grpId="1" animBg="1"/>
      <p:bldP spid="282" grpId="2" animBg="1"/>
      <p:bldP spid="283" grpId="0" animBg="1"/>
      <p:bldP spid="283" grpId="1" animBg="1"/>
      <p:bldP spid="283" grpId="2" animBg="1"/>
      <p:bldP spid="284" grpId="0" animBg="1"/>
      <p:bldP spid="284" grpId="1" animBg="1"/>
      <p:bldP spid="284" grpId="2" animBg="1"/>
      <p:bldP spid="285" grpId="0" animBg="1"/>
      <p:bldP spid="285" grpId="1" animBg="1"/>
      <p:bldP spid="285" grpId="2" animBg="1"/>
      <p:bldP spid="286" grpId="0" animBg="1"/>
      <p:bldP spid="286" grpId="1" animBg="1"/>
      <p:bldP spid="287" grpId="0" animBg="1"/>
      <p:bldP spid="287" grpId="1" animBg="1"/>
      <p:bldP spid="349" grpId="0" animBg="1"/>
      <p:bldP spid="350" grpId="0" animBg="1"/>
      <p:bldP spid="350" grpId="1" animBg="1"/>
      <p:bldP spid="350" grpId="2" animBg="1"/>
      <p:bldP spid="351" grpId="0" animBg="1"/>
      <p:bldP spid="351" grpId="1" animBg="1"/>
      <p:bldP spid="351" grpId="2" animBg="1"/>
      <p:bldP spid="352" grpId="0" animBg="1"/>
      <p:bldP spid="352" grpId="1" animBg="1"/>
      <p:bldP spid="352" grpId="2" animBg="1"/>
      <p:bldP spid="353" grpId="0" animBg="1"/>
      <p:bldP spid="353" grpId="1" animBg="1"/>
      <p:bldP spid="353" grpId="2" animBg="1"/>
      <p:bldP spid="354" grpId="0" animBg="1"/>
      <p:bldP spid="354" grpId="1" animBg="1"/>
      <p:bldP spid="354" grpId="2" animBg="1"/>
      <p:bldP spid="355" grpId="0" animBg="1"/>
      <p:bldP spid="355" grpId="1" animBg="1"/>
      <p:bldP spid="355" grpId="2" animBg="1"/>
      <p:bldP spid="356" grpId="0" animBg="1"/>
      <p:bldP spid="356" grpId="1" animBg="1"/>
      <p:bldP spid="356" grpId="2" animBg="1"/>
      <p:bldP spid="357" grpId="0" animBg="1"/>
      <p:bldP spid="357" grpId="1" animBg="1"/>
      <p:bldP spid="357" grpId="2" animBg="1"/>
      <p:bldP spid="358" grpId="0" animBg="1"/>
      <p:bldP spid="358" grpId="1" animBg="1"/>
      <p:bldP spid="358" grpId="2" animBg="1"/>
      <p:bldP spid="359" grpId="0" animBg="1"/>
      <p:bldP spid="359" grpId="1" animBg="1"/>
      <p:bldP spid="359" grpId="2" animBg="1"/>
      <p:bldP spid="360" grpId="0" animBg="1"/>
      <p:bldP spid="360" grpId="1" animBg="1"/>
      <p:bldP spid="360" grpId="2" animBg="1"/>
      <p:bldP spid="361" grpId="0" animBg="1"/>
      <p:bldP spid="361" grpId="1" animBg="1"/>
      <p:bldP spid="361" grpId="2" animBg="1"/>
      <p:bldP spid="362" grpId="0" animBg="1"/>
      <p:bldP spid="362" grpId="1" animBg="1"/>
      <p:bldP spid="362" grpId="2" animBg="1"/>
      <p:bldP spid="363" grpId="0" animBg="1"/>
      <p:bldP spid="363" grpId="1" animBg="1"/>
      <p:bldP spid="363" grpId="2" animBg="1"/>
      <p:bldP spid="364" grpId="0" animBg="1"/>
      <p:bldP spid="364" grpId="1" animBg="1"/>
      <p:bldP spid="364" grpId="2" animBg="1"/>
      <p:bldP spid="365" grpId="0" animBg="1"/>
      <p:bldP spid="365" grpId="1" animBg="1"/>
      <p:bldP spid="365" grpId="2" animBg="1"/>
      <p:bldP spid="366" grpId="0" animBg="1"/>
      <p:bldP spid="366" grpId="1" animBg="1"/>
      <p:bldP spid="366" grpId="2" animBg="1"/>
      <p:bldP spid="367" grpId="0" animBg="1"/>
      <p:bldP spid="367" grpId="1" animBg="1"/>
      <p:bldP spid="367" grpId="2" animBg="1"/>
      <p:bldP spid="368" grpId="0" animBg="1"/>
      <p:bldP spid="368" grpId="1" animBg="1"/>
      <p:bldP spid="368" grpId="2" animBg="1"/>
      <p:bldP spid="369" grpId="0" animBg="1"/>
      <p:bldP spid="369" grpId="1" animBg="1"/>
      <p:bldP spid="369" grpId="2" animBg="1"/>
      <p:bldP spid="370" grpId="0" animBg="1"/>
      <p:bldP spid="370" grpId="1" animBg="1"/>
      <p:bldP spid="370" grpId="2" animBg="1"/>
      <p:bldP spid="371" grpId="0" animBg="1"/>
      <p:bldP spid="371" grpId="1" animBg="1"/>
      <p:bldP spid="371" grpId="2" animBg="1"/>
      <p:bldP spid="372" grpId="0" animBg="1"/>
      <p:bldP spid="372" grpId="1" animBg="1"/>
      <p:bldP spid="372" grpId="2" animBg="1"/>
      <p:bldP spid="373" grpId="0" animBg="1"/>
      <p:bldP spid="373" grpId="1" animBg="1"/>
      <p:bldP spid="373" grpId="2" animBg="1"/>
      <p:bldP spid="374" grpId="0" animBg="1"/>
      <p:bldP spid="374" grpId="1" animBg="1"/>
      <p:bldP spid="374" grpId="2" animBg="1"/>
      <p:bldP spid="375" grpId="0" animBg="1"/>
      <p:bldP spid="375" grpId="1" animBg="1"/>
      <p:bldP spid="375" grpId="2" animBg="1"/>
      <p:bldP spid="376" grpId="0" animBg="1"/>
      <p:bldP spid="376" grpId="1" animBg="1"/>
      <p:bldP spid="376" grpId="2" animBg="1"/>
      <p:bldP spid="377" grpId="0" animBg="1"/>
      <p:bldP spid="377" grpId="1" animBg="1"/>
      <p:bldP spid="377" grpId="2" animBg="1"/>
      <p:bldP spid="378" grpId="0" animBg="1"/>
      <p:bldP spid="378" grpId="1" animBg="1"/>
      <p:bldP spid="378" grpId="2" animBg="1"/>
      <p:bldP spid="379" grpId="0" animBg="1"/>
      <p:bldP spid="379" grpId="1" animBg="1"/>
      <p:bldP spid="379" grpId="2" animBg="1"/>
      <p:bldP spid="380" grpId="0" animBg="1"/>
      <p:bldP spid="380" grpId="1" animBg="1"/>
      <p:bldP spid="381" grpId="0" animBg="1"/>
      <p:bldP spid="38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000250"/>
            <a:ext cx="6858000" cy="37861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600" b="1" smtClean="0">
              <a:solidFill>
                <a:srgbClr val="663300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1600" b="1" smtClean="0">
              <a:solidFill>
                <a:srgbClr val="6633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28728" y="1071546"/>
            <a:ext cx="6317324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ВИКОРИСТАНИХ ДЖЕРЕЛ: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Література: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Матяш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Н. Ю., </a:t>
            </a: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Остапченко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Л. І., </a:t>
            </a: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Пасічніченко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О. М</a:t>
            </a: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Балан 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П. Г. </a:t>
            </a: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Біологія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 для 8-го </a:t>
            </a:r>
            <a:r>
              <a:rPr lang="ru-RU" b="1" dirty="0" err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загальноосвіт</a:t>
            </a: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.. – К. : Генеза, 2016. – 288 с.</a:t>
            </a:r>
            <a:endParaRPr lang="uk-UA" b="1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uk-UA" sz="2400" dirty="0">
              <a:latin typeface="+mn-lt"/>
            </a:endParaRP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Інтернет-ресурси</a:t>
            </a:r>
            <a:r>
              <a:rPr lang="uk-UA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  <a:hlinkClick r:id="rId3"/>
              </a:rPr>
              <a:t>http://teach-inf.at.ua/load/dlja_urokiv/korisne/interaktivnij_krosvord_z_klaviaturoju_fajli_ta_papki_informatika_5_klas/38-1-0-697#.WKVczT6g_IU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b="1" dirty="0">
              <a:latin typeface="+mn-lt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215063"/>
            <a:ext cx="642938" cy="642937"/>
          </a:xfrm>
          <a:prstGeom prst="actionButtonBackPreviou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</TotalTime>
  <Words>224</Words>
  <Application>Microsoft Office PowerPoint</Application>
  <PresentationFormat>Экран (4:3)</PresentationFormat>
  <Paragraphs>87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127</cp:revision>
  <dcterms:created xsi:type="dcterms:W3CDTF">2018-01-20T19:09:16Z</dcterms:created>
  <dcterms:modified xsi:type="dcterms:W3CDTF">2018-02-17T16:32:47Z</dcterms:modified>
</cp:coreProperties>
</file>