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90" r:id="rId3"/>
    <p:sldId id="261" r:id="rId4"/>
    <p:sldId id="262" r:id="rId5"/>
    <p:sldId id="265" r:id="rId6"/>
    <p:sldId id="291" r:id="rId7"/>
    <p:sldId id="278" r:id="rId8"/>
    <p:sldId id="269" r:id="rId9"/>
    <p:sldId id="267" r:id="rId10"/>
    <p:sldId id="279" r:id="rId11"/>
    <p:sldId id="263" r:id="rId12"/>
    <p:sldId id="264" r:id="rId13"/>
    <p:sldId id="282" r:id="rId14"/>
    <p:sldId id="287" r:id="rId15"/>
    <p:sldId id="284" r:id="rId16"/>
    <p:sldId id="283" r:id="rId17"/>
    <p:sldId id="277" r:id="rId18"/>
    <p:sldId id="285" r:id="rId19"/>
    <p:sldId id="286" r:id="rId20"/>
    <p:sldId id="288" r:id="rId21"/>
    <p:sldId id="28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51;&#1110;&#1085;&#1072;%20&#1082;&#1086;&#1089;&#1090;&#1077;&#1085;&#1082;&#1086;\&#1095;&#1072;&#1081;&#1082;&#1072;%20&#1085;&#1072;%20&#1082;&#1088;&#1080;&#1078;&#1080;&#1085;&#1110;\&#1095;&#1072;&#1081;&#1082;&#1072;%20&#1085;&#1072;%20&#1082;&#1088;&#1080;&#1078;&#1080;&#1085;&#1110;\&#1082;&#1086;&#1089;&#1090;&#1077;&#1085;&#1082;&#1086;.wmv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51;&#1110;&#1085;&#1072;%20&#1082;&#1086;&#1089;&#1090;&#1077;&#1085;&#1082;&#1086;\&#1095;&#1072;&#1081;&#1082;&#1072;%20&#1085;&#1072;%20&#1082;&#1088;&#1080;&#1078;&#1080;&#1085;&#1110;\&#1095;&#1072;&#1081;&#1082;&#1072;%20&#1085;&#1072;%20&#1082;&#1088;&#1080;&#1078;&#1080;&#1085;&#1110;\&#1095;&#1072;&#1081;&#1082;&#1072;%20&#1085;&#1072;%20&#1082;&#1088;&#1080;&#1078;&#1080;&#1085;&#1110;.wmv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071538" y="857232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ЛІНА КОСТЕНКО. </a:t>
            </a:r>
          </a:p>
          <a:p>
            <a:pPr algn="ctr"/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КОРОТКО ПРО ПИСЬМЕННИЦЮ.</a:t>
            </a:r>
          </a:p>
          <a:p>
            <a:pPr algn="ctr"/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«ЧАЙКА НА КРИЖИНІ»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endParaRPr lang="ru-RU" sz="2400" b="1" kern="1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000240"/>
            <a:ext cx="45720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Улан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Лідія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Миколаївна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 </a:t>
            </a:r>
          </a:p>
          <a:p>
            <a:pPr lvl="1"/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Баландинської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-ІІІ ступенів </a:t>
            </a:r>
          </a:p>
          <a:p>
            <a:pPr lvl="1"/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Черкаської області</a:t>
            </a:r>
          </a:p>
          <a:p>
            <a:pPr lvl="1"/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Серга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Тетяна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Володимирівна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 </a:t>
            </a:r>
          </a:p>
          <a:p>
            <a:pPr lvl="1"/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Тимошівської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 -ІІІ ступенів  ім. Кароля 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Шимановського</a:t>
            </a:r>
            <a:endParaRPr lang="uk-UA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lvl="1"/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  <a:endParaRPr lang="en-US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lvl="1"/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Черкаської області</a:t>
            </a:r>
          </a:p>
          <a:p>
            <a:endParaRPr lang="uk-UA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714488"/>
            <a:ext cx="1500198" cy="1529656"/>
          </a:xfrm>
          <a:prstGeom prst="rect">
            <a:avLst/>
          </a:prstGeom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3500438"/>
            <a:ext cx="1643074" cy="156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ТЕМА ТВОРУ: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571612"/>
            <a:ext cx="5857884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відтворення роздумів поетеси про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сенс 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людини.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643182"/>
            <a:ext cx="1647825" cy="2476500"/>
          </a:xfrm>
          <a:prstGeom prst="rect">
            <a:avLst/>
          </a:prstGeom>
          <a:noFill/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7157" y="3000372"/>
            <a:ext cx="1930127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ІДЕЯ ТВОРУ: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643050"/>
            <a:ext cx="585788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возвеличення 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любові до рідного краю, до всього, що з ним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пов'язано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перебуваючи далеко за його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межами.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286124"/>
            <a:ext cx="1576387" cy="2047872"/>
          </a:xfrm>
          <a:prstGeom prst="rect">
            <a:avLst/>
          </a:prstGeom>
          <a:noFill/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052" y="3714752"/>
            <a:ext cx="1930597" cy="1451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928662" y="1000108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ОСНОВНА ДУМКА: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571612"/>
            <a:ext cx="585791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мене ж той край найкращий, де виросли крила мої».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uk-UA" sz="28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714620"/>
            <a:ext cx="1647825" cy="2476500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2563449" y="3643314"/>
            <a:ext cx="180252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4357686" y="1142984"/>
            <a:ext cx="278608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Теор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ія</a:t>
            </a:r>
            <a:endParaRPr lang="uk-UA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літератури: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2500306"/>
            <a:ext cx="27858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Диптих- два твори</a:t>
            </a:r>
          </a:p>
          <a:p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kern="10" dirty="0" err="1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400" b="1" kern="10" dirty="0" err="1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en-US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b="1" kern="10" dirty="0" err="1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язані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одним </a:t>
            </a:r>
          </a:p>
          <a:p>
            <a:r>
              <a:rPr lang="ru-RU" sz="2400" b="1" kern="10" dirty="0" err="1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задумом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21455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>
            <a:lum bright="-10000" contrast="10000"/>
          </a:blip>
          <a:stretch>
            <a:fillRect/>
          </a:stretch>
        </p:blipFill>
        <p:spPr>
          <a:xfrm>
            <a:off x="1500166" y="987265"/>
            <a:ext cx="2500330" cy="4244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500166" y="1000108"/>
            <a:ext cx="650085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Літературна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лабораторія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1643050"/>
            <a:ext cx="2925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(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робота в </a:t>
            </a:r>
            <a:r>
              <a:rPr lang="ru-RU" sz="2400" b="1" kern="10" dirty="0" err="1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групах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785926"/>
            <a:ext cx="5572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символічне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людських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крил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429000"/>
            <a:ext cx="4286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зима, весна, чайка.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/>
          <a:srcRect t="1506" b="1506"/>
          <a:stretch>
            <a:fillRect/>
          </a:stretch>
        </p:blipFill>
        <p:spPr>
          <a:xfrm>
            <a:off x="1214414" y="2000240"/>
            <a:ext cx="2033574" cy="1526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2512-990x6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4071942"/>
            <a:ext cx="1604946" cy="12037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2512-990x6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430" y="4071942"/>
            <a:ext cx="1604946" cy="1200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2512-990x6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4071942"/>
            <a:ext cx="1604946" cy="11937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2214554"/>
            <a:ext cx="57150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Чайка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«символ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засмученої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стала чайкою по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взята Богданом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Хмельницьким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Мазепою за символ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матері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вивела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битій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дорозі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взагалі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вона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материнського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побивання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дітьми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подальшому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самотності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смутку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000108"/>
            <a:ext cx="1512030" cy="11313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928926" y="1000108"/>
            <a:ext cx="435771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Інтерес-хвилювання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643050"/>
            <a:ext cx="5786478" cy="3730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втрачала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свою силу.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Річка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темна, широка -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пливла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самотньо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останній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крижині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Чайки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держалися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гурту, а я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відпливала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одна.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Крижина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мною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тонка... Я не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боялася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розмиє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весняна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вода,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вона не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вдержить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мене,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затріщить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відламається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байдуже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 ж маю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крила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071546"/>
            <a:ext cx="6429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Розповідь самотньої чайки…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643042" y="1000108"/>
            <a:ext cx="650085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Творча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лабораторія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714488"/>
            <a:ext cx="27905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(</a:t>
            </a:r>
            <a:r>
              <a:rPr lang="uk-UA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Усне малювання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7" y="2214554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Відтворіть словесний малюнок</a:t>
            </a:r>
          </a:p>
          <a:p>
            <a:pPr lvl="0" algn="just">
              <a:lnSpc>
                <a:spcPct val="150000"/>
              </a:lnSpc>
            </a:pP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«Весна на Одрі». Порівняйте даний</a:t>
            </a:r>
          </a:p>
          <a:p>
            <a:pPr lvl="0" algn="just">
              <a:lnSpc>
                <a:spcPct val="150000"/>
              </a:lnSpc>
            </a:pP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пейзаж з тим, який ви вже бачили навесні.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3929066"/>
            <a:ext cx="1654906" cy="15211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78592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000108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1071546"/>
            <a:ext cx="5500726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Одного разу 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лірична героїня побачила корабель з прапором рідного краю, який збентежив її душу і серце. І вона остаточно зрозуміла, що де б ти не був, але батьківська земля, рідний край для кожної людини є наймилішим, найдорожчим.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000108"/>
            <a:ext cx="65008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Асоціативний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кущ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1643050"/>
            <a:ext cx="217918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uk-UA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/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</a:rPr>
              <a:t>Батьківщина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269250"/>
            <a:ext cx="2533640" cy="18952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2512-990x673.jpg"/>
          <p:cNvPicPr>
            <a:picLocks noChangeAspect="1"/>
          </p:cNvPicPr>
          <p:nvPr/>
        </p:nvPicPr>
        <p:blipFill>
          <a:blip r:embed="rId4" cstate="print"/>
          <a:srcRect b="30001"/>
          <a:stretch>
            <a:fillRect/>
          </a:stretch>
        </p:blipFill>
        <p:spPr>
          <a:xfrm>
            <a:off x="1428728" y="1643050"/>
            <a:ext cx="2333485" cy="2333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 УРОКУ: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500174"/>
            <a:ext cx="585791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поглибити знання школярів про життя і творчість Л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Костенко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розпочати 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роботу щодо аналізування поеми «Чайка на крижині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розвивати 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 виразно читати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поезію;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формувати 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кругозір, світогляд школярів; </a:t>
            </a:r>
            <a:endParaRPr lang="uk-UA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виховувати 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почуття пошани, поваги до творчості </a:t>
            </a:r>
            <a:endParaRPr lang="uk-UA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Костенко, прищеплювати високі 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моральні </a:t>
            </a: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якості учням, прагнення духовно збагачуватися.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0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2143108" y="1285860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</a:t>
            </a:r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Метод </a:t>
            </a:r>
            <a:r>
              <a:rPr lang="uk-UA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“Мікрофон”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214554"/>
            <a:ext cx="49292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героїні твору той край </a:t>
            </a:r>
          </a:p>
          <a:p>
            <a:pPr lvl="0"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найкращий, де «виросли крила»? </a:t>
            </a:r>
          </a:p>
          <a:p>
            <a:pPr lvl="0"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щоб сказали ви?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 l="20750" r="18283" b="7857"/>
          <a:stretch>
            <a:fillRect/>
          </a:stretch>
        </p:blipFill>
        <p:spPr bwMode="auto">
          <a:xfrm rot="1513564">
            <a:off x="1523828" y="940460"/>
            <a:ext cx="1106094" cy="1699502"/>
          </a:xfrm>
          <a:prstGeom prst="flowChartMultidocumen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78592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857232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Використана література: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2000240"/>
            <a:ext cx="5429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2500306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Інтернет - ресурси: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1357298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Авраменко О.М. Українська література. Підручник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7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класу.-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К.: Грамота, 2007.- 296 с.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Українська література: Кн. Для вчителя: 7 кл./Наук. ред.,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упорядкув.Р.В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Мовчан.–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К.: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2007. – 288 с.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300037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Ілюстрації взяті із  http://sites.google.com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shkola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ditsad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ucoz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шаблону –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Несенюк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О.В.,</a:t>
            </a:r>
            <a:b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Усі уроки української літератури 7 клас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e-kniga.in.at.ua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http://notatka.at.ua/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utube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dmytrivka-school2.edukit.kr.ua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8" name="Прямоугольник 7"/>
          <p:cNvSpPr/>
          <p:nvPr/>
        </p:nvSpPr>
        <p:spPr>
          <a:xfrm>
            <a:off x="3286116" y="1071546"/>
            <a:ext cx="4000528" cy="2585323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Я в людей не проситиму сили,</a:t>
            </a:r>
          </a:p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Я нічого в житті не просила.</a:t>
            </a:r>
          </a:p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Я в людей попрошу тільки віри…</a:t>
            </a:r>
          </a:p>
          <a:p>
            <a:pPr>
              <a:lnSpc>
                <a:spcPct val="150000"/>
              </a:lnSpc>
            </a:pPr>
            <a:r>
              <a:rPr lang="uk-UA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      Л. Костенко</a:t>
            </a:r>
            <a:endParaRPr lang="ru-RU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357299"/>
            <a:ext cx="1614949" cy="2071702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929066"/>
            <a:ext cx="4979670" cy="127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pic>
        <p:nvPicPr>
          <p:cNvPr id="6" name="костенк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900095"/>
            <a:ext cx="5500726" cy="440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85852" y="928670"/>
            <a:ext cx="6072230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АНКЕТА ПИСЬМЕННИКА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728" y="2071678"/>
          <a:ext cx="5691206" cy="25146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119438"/>
                <a:gridCol w="2571768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Прізвище,</a:t>
                      </a:r>
                      <a:r>
                        <a:rPr lang="uk-UA" sz="18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ім'я, по батькові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uk-UA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Рік народження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Місце народження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Освіта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Нагороди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00166" y="1214422"/>
          <a:ext cx="5691206" cy="37490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43140"/>
                <a:gridCol w="354806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Прізвище,</a:t>
                      </a:r>
                      <a:r>
                        <a:rPr lang="uk-UA" sz="18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ім'я, по батькові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Костенко </a:t>
                      </a:r>
                      <a:r>
                        <a:rPr lang="ru-RU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Ліна</a:t>
                      </a:r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 </a:t>
                      </a:r>
                      <a:r>
                        <a:rPr lang="ru-RU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Василівна</a:t>
                      </a:r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Рік народження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1930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Місце народження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м. </a:t>
                      </a:r>
                      <a:r>
                        <a:rPr lang="uk-UA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Ржищев</a:t>
                      </a: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uk-UA" b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Київська область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Освіта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Вища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Нагороди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Лауреат  Шевченківської премії,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премії  Антоновичів,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премія Петрарки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8" name="Прямоугольник 7"/>
          <p:cNvSpPr/>
          <p:nvPr/>
        </p:nvSpPr>
        <p:spPr>
          <a:xfrm>
            <a:off x="1357290" y="857232"/>
            <a:ext cx="58579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Лірична героїня, перебуваючи у Польщі, спостерігає за красою Одри, кораблями біля причалів.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Ось весна… Ламалася крига... На одній з крижин вона побачила чайку.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512-990x673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3000364" y="3571876"/>
            <a:ext cx="2369939" cy="1768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pic>
        <p:nvPicPr>
          <p:cNvPr id="7" name="чайка на крижині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35884" y="1000108"/>
            <a:ext cx="5393569" cy="43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КОМПОЗИЦІЯ ТВОРУ: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571612"/>
            <a:ext cx="60722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Твір складається з п'яти частин: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«Надбережжя», «Крига на Одрі», «Крила», «Ґрунт», «Усміх», кожна з яких має свій зміст, закінчену думку, </a:t>
            </a:r>
            <a:r>
              <a:rPr lang="uk-UA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язані з перебуванням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Л. Костенко у Польщі, та міркуваннями про сенс життя людини та любові до рідного краю.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i="1" dirty="0" smtClean="0"/>
          </a:p>
          <a:p>
            <a:endParaRPr lang="uk-UA" b="1" kern="10" dirty="0" smtClean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695</Words>
  <Application>Microsoft Office PowerPoint</Application>
  <PresentationFormat>Экран (4:3)</PresentationFormat>
  <Paragraphs>118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74</cp:revision>
  <dcterms:created xsi:type="dcterms:W3CDTF">2015-01-27T17:47:27Z</dcterms:created>
  <dcterms:modified xsi:type="dcterms:W3CDTF">2015-02-16T16:10:52Z</dcterms:modified>
</cp:coreProperties>
</file>