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zvw0hf2518" TargetMode="External"/><Relationship Id="rId2" Type="http://schemas.openxmlformats.org/officeDocument/2006/relationships/hyperlink" Target="https://learningapps.org/watch?v=pbca6n20k18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learningapps.org/view435838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Арифметична та геометрична прогресії.</a:t>
            </a:r>
            <a:br>
              <a:rPr lang="uk-UA" sz="2800" i="1" dirty="0" smtClean="0"/>
            </a:br>
            <a:r>
              <a:rPr lang="uk-UA" sz="2800" i="1" dirty="0" smtClean="0"/>
              <a:t>Підсумковий урок</a:t>
            </a:r>
            <a:endParaRPr lang="ru-RU" sz="2800" i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1873369"/>
            <a:ext cx="79140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Таблиця відповідностей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https://learningapps.org/watch?v=pbca6n20k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48880"/>
            <a:ext cx="77048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000" dirty="0"/>
              <a:t>Числова </a:t>
            </a:r>
            <a:r>
              <a:rPr lang="uk-UA" sz="2000" dirty="0" smtClean="0"/>
              <a:t>пряма</a:t>
            </a:r>
          </a:p>
          <a:p>
            <a:r>
              <a:rPr lang="uk-UA" u="sng" dirty="0" smtClean="0">
                <a:hlinkClick r:id="rId3"/>
              </a:rPr>
              <a:t>                                                     https</a:t>
            </a:r>
            <a:r>
              <a:rPr lang="uk-UA" u="sng" dirty="0">
                <a:hlinkClick r:id="rId3"/>
              </a:rPr>
              <a:t>://learningapps.org/watch?v=pzvw0hf2518</a:t>
            </a:r>
            <a:r>
              <a:rPr lang="ru-RU" dirty="0"/>
              <a:t>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1560" y="3241521"/>
            <a:ext cx="77048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Класифікація.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https://learningapps.org/view4358388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Арифметична та геометрична прогресії. Підсумковий урок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6</cp:revision>
  <dcterms:created xsi:type="dcterms:W3CDTF">2018-02-27T12:00:07Z</dcterms:created>
  <dcterms:modified xsi:type="dcterms:W3CDTF">2018-02-27T12:07:21Z</dcterms:modified>
</cp:coreProperties>
</file>