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8-02-23T11:55:13.240" idx="1">
    <p:pos x="10" y="10"/>
    <p:text/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hyperlink" Target="https://learningapps.org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watch?v=pg2z4snhk18" TargetMode="External"/><Relationship Id="rId2" Type="http://schemas.openxmlformats.org/officeDocument/2006/relationships/hyperlink" Target="https://learningapps.org/watch?v=pqzg5k7kn18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573016"/>
            <a:ext cx="7772400" cy="1470025"/>
          </a:xfrm>
        </p:spPr>
        <p:txBody>
          <a:bodyPr/>
          <a:lstStyle/>
          <a:p>
            <a:r>
              <a:rPr lang="uk-UA" dirty="0" smtClean="0">
                <a:solidFill>
                  <a:schemeClr val="bg2">
                    <a:lumMod val="25000"/>
                  </a:schemeClr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  <a:t>Тема:</a:t>
            </a:r>
            <a:br>
              <a:rPr lang="uk-UA" dirty="0" smtClean="0">
                <a:solidFill>
                  <a:schemeClr val="bg2">
                    <a:lumMod val="25000"/>
                  </a:schemeClr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</a:br>
            <a:r>
              <a:rPr lang="uk-UA" dirty="0" smtClean="0">
                <a:solidFill>
                  <a:schemeClr val="bg2">
                    <a:lumMod val="25000"/>
                  </a:schemeClr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  <a:t> “ Числові послідовності ”</a:t>
            </a:r>
            <a:endParaRPr lang="ru-RU" dirty="0">
              <a:solidFill>
                <a:schemeClr val="bg2">
                  <a:lumMod val="25000"/>
                </a:schemeClr>
              </a:solidFill>
              <a:latin typeface="Arimo" pitchFamily="34" charset="0"/>
              <a:ea typeface="Arimo" pitchFamily="34" charset="0"/>
              <a:cs typeface="Arimo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836712"/>
            <a:ext cx="6400800" cy="1752600"/>
          </a:xfrm>
        </p:spPr>
        <p:txBody>
          <a:bodyPr>
            <a:noAutofit/>
          </a:bodyPr>
          <a:lstStyle/>
          <a:p>
            <a:r>
              <a:rPr lang="uk-UA" b="1" dirty="0" smtClean="0">
                <a:solidFill>
                  <a:srgbClr val="002060"/>
                </a:solidFill>
              </a:rPr>
              <a:t>9 клас</a:t>
            </a:r>
          </a:p>
          <a:p>
            <a:r>
              <a:rPr lang="uk-UA" b="1" dirty="0" smtClean="0">
                <a:solidFill>
                  <a:srgbClr val="002060"/>
                </a:solidFill>
              </a:rPr>
              <a:t>АЛГЕБРА</a:t>
            </a:r>
          </a:p>
          <a:p>
            <a:r>
              <a:rPr lang="uk-UA" b="1" dirty="0" smtClean="0">
                <a:solidFill>
                  <a:srgbClr val="002060"/>
                </a:solidFill>
              </a:rPr>
              <a:t>Інтерактивні вправи </a:t>
            </a:r>
            <a:r>
              <a:rPr lang="en-US" b="1" smtClean="0">
                <a:solidFill>
                  <a:srgbClr val="002060"/>
                </a:solidFill>
              </a:rPr>
              <a:t> on-line</a:t>
            </a:r>
            <a:r>
              <a:rPr lang="uk-UA" b="1" dirty="0" smtClean="0">
                <a:solidFill>
                  <a:srgbClr val="002060"/>
                </a:solidFill>
              </a:rPr>
              <a:t/>
            </a:r>
            <a:br>
              <a:rPr lang="uk-UA" b="1" dirty="0" smtClean="0">
                <a:solidFill>
                  <a:srgbClr val="002060"/>
                </a:solidFill>
              </a:rPr>
            </a:br>
            <a:r>
              <a:rPr lang="uk-UA" b="1" dirty="0" smtClean="0">
                <a:solidFill>
                  <a:srgbClr val="002060"/>
                </a:solidFill>
              </a:rPr>
              <a:t>на платформі </a:t>
            </a:r>
            <a:r>
              <a:rPr lang="en-US" dirty="0" smtClean="0">
                <a:solidFill>
                  <a:srgbClr val="002060"/>
                </a:solidFill>
              </a:rPr>
              <a:t/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en-US" dirty="0" smtClean="0">
                <a:solidFill>
                  <a:srgbClr val="002060"/>
                </a:solidFill>
                <a:hlinkClick r:id="rId2"/>
              </a:rPr>
              <a:t>https://learningapps.org</a:t>
            </a:r>
            <a:endParaRPr lang="en-US" dirty="0" smtClean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5157192"/>
            <a:ext cx="78296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uk-UA" sz="2000" b="1" i="1" dirty="0" smtClean="0">
                <a:solidFill>
                  <a:schemeClr val="bg2">
                    <a:lumMod val="25000"/>
                  </a:schemeClr>
                </a:solidFill>
              </a:rPr>
              <a:t>Автор: Івлєва Олена Василівна, вчитель математики І категорії, </a:t>
            </a:r>
          </a:p>
          <a:p>
            <a:pPr algn="just"/>
            <a:r>
              <a:rPr lang="uk-UA" sz="2000" b="1" i="1" dirty="0" err="1" smtClean="0">
                <a:solidFill>
                  <a:schemeClr val="bg2">
                    <a:lumMod val="25000"/>
                  </a:schemeClr>
                </a:solidFill>
              </a:rPr>
              <a:t>Журжинецького</a:t>
            </a:r>
            <a:r>
              <a:rPr lang="uk-UA" sz="2000" b="1" i="1" dirty="0" smtClean="0">
                <a:solidFill>
                  <a:schemeClr val="bg2">
                    <a:lumMod val="25000"/>
                  </a:schemeClr>
                </a:solidFill>
              </a:rPr>
              <a:t> НВК </a:t>
            </a:r>
            <a:r>
              <a:rPr lang="uk-UA" sz="2000" b="1" i="1" dirty="0" err="1" smtClean="0">
                <a:solidFill>
                  <a:schemeClr val="bg2">
                    <a:lumMod val="25000"/>
                  </a:schemeClr>
                </a:solidFill>
              </a:rPr>
              <a:t>Лисянської</a:t>
            </a:r>
            <a:r>
              <a:rPr lang="uk-UA" sz="2000" b="1" i="1" dirty="0" smtClean="0">
                <a:solidFill>
                  <a:schemeClr val="bg2">
                    <a:lumMod val="25000"/>
                  </a:schemeClr>
                </a:solidFill>
              </a:rPr>
              <a:t> районної ради Черкаської області</a:t>
            </a:r>
            <a:endParaRPr lang="ru-RU" sz="20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i="1" dirty="0" smtClean="0"/>
              <a:t>Арифметична прогресія.</a:t>
            </a:r>
            <a:br>
              <a:rPr lang="uk-UA" sz="2800" i="1" dirty="0" smtClean="0"/>
            </a:br>
            <a:r>
              <a:rPr lang="uk-UA" sz="2800" i="1" dirty="0" smtClean="0"/>
              <a:t>Сума </a:t>
            </a:r>
            <a:r>
              <a:rPr lang="en-US" sz="2800" i="1" dirty="0" smtClean="0"/>
              <a:t>n</a:t>
            </a:r>
            <a:r>
              <a:rPr lang="uk-UA" sz="2800" i="1" dirty="0" smtClean="0"/>
              <a:t> перших членів арифметичної прогресії</a:t>
            </a:r>
            <a:endParaRPr lang="ru-RU" sz="2800" i="1" dirty="0"/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51520" y="1628800"/>
            <a:ext cx="91440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Вікторина                             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2"/>
              </a:rPr>
              <a:t>https://learningapps.org/watch?v=pqzg5k7kn18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uk-UA" sz="2000" dirty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Вільна текстова відповідь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3"/>
              </a:rPr>
              <a:t>https://learningapps.org/watch?v=pg2z4snhk18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39</Words>
  <Application>Microsoft Office PowerPoint</Application>
  <PresentationFormat>Экран 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Тема:  “ Числові послідовності ”</vt:lpstr>
      <vt:lpstr>Арифметична прогресія. Сума n перших членів арифметичної прогресії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 “ Числові послідовності ”</dc:title>
  <dc:creator>Admin</dc:creator>
  <cp:lastModifiedBy>Admin</cp:lastModifiedBy>
  <cp:revision>3</cp:revision>
  <dcterms:created xsi:type="dcterms:W3CDTF">2018-02-27T12:00:07Z</dcterms:created>
  <dcterms:modified xsi:type="dcterms:W3CDTF">2018-02-27T12:04:42Z</dcterms:modified>
</cp:coreProperties>
</file>