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hszxwx9t18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i="1" dirty="0" smtClean="0"/>
              <a:t>Геометрична прогресія.</a:t>
            </a:r>
            <a:br>
              <a:rPr lang="uk-UA" sz="3100" i="1" dirty="0" smtClean="0"/>
            </a:br>
            <a:r>
              <a:rPr lang="uk-UA" sz="3100" i="1" dirty="0" smtClean="0"/>
              <a:t>Формула суми перших </a:t>
            </a:r>
            <a:r>
              <a:rPr lang="en-US" sz="3100" i="1" dirty="0" smtClean="0"/>
              <a:t>n </a:t>
            </a:r>
            <a:r>
              <a:rPr lang="uk-UA" sz="3100" i="1" dirty="0" smtClean="0"/>
              <a:t>членів геометричної прогресії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2161401"/>
            <a:ext cx="81205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https://learningapps.org/watch?v=phszxwx9t18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Геометрична прогресія. Формула суми перших n членів геометричної прогресії.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5</cp:revision>
  <dcterms:created xsi:type="dcterms:W3CDTF">2018-02-27T12:00:07Z</dcterms:created>
  <dcterms:modified xsi:type="dcterms:W3CDTF">2018-02-27T12:06:41Z</dcterms:modified>
</cp:coreProperties>
</file>