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2-23T11:55:13.24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FE7D-F480-48D1-9F53-4EFFF427AEFE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D3E4-2DE5-417D-8788-B9C8C41293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647358" TargetMode="External"/><Relationship Id="rId2" Type="http://schemas.openxmlformats.org/officeDocument/2006/relationships/hyperlink" Target="https://learningapps.org/watch?v=p7om7c9bt18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Тема: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“ Числові послідовності ”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6400800" cy="17526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9 клас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АЛГЕБРА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Інтерактивні вправи </a:t>
            </a:r>
            <a:r>
              <a:rPr lang="en-US" b="1" smtClean="0">
                <a:solidFill>
                  <a:srgbClr val="002060"/>
                </a:solidFill>
              </a:rPr>
              <a:t> on-line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 платформі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  <a:hlinkClick r:id="rId2"/>
              </a:rPr>
              <a:t>https://learningapps.org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7829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Автор: Івлєва Олена Василівна, вчитель математики І категорії, </a:t>
            </a:r>
          </a:p>
          <a:p>
            <a:pPr algn="just"/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Журжинецького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НВК </a:t>
            </a:r>
            <a:r>
              <a:rPr lang="uk-UA" sz="2000" b="1" i="1" dirty="0" err="1" smtClean="0">
                <a:solidFill>
                  <a:schemeClr val="bg2">
                    <a:lumMod val="25000"/>
                  </a:schemeClr>
                </a:solidFill>
              </a:rPr>
              <a:t>Лисянської</a:t>
            </a: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районної ради Черкаської області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Геометрична прогресія.</a:t>
            </a:r>
            <a:br>
              <a:rPr lang="uk-UA" sz="2800" i="1" dirty="0" smtClean="0"/>
            </a:br>
            <a:r>
              <a:rPr lang="uk-UA" sz="2800" i="1" dirty="0" smtClean="0"/>
              <a:t>Формула </a:t>
            </a:r>
            <a:r>
              <a:rPr lang="en-US" sz="2800" i="1" dirty="0" smtClean="0"/>
              <a:t>n</a:t>
            </a:r>
            <a:r>
              <a:rPr lang="uk-UA" sz="2800" i="1" dirty="0" smtClean="0"/>
              <a:t>-го члена геометричної прогресії</a:t>
            </a:r>
            <a:endParaRPr lang="ru-RU" sz="2800" i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2089393"/>
            <a:ext cx="75068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Пазл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https://learningapps.org/watch?v=p7om7c9bt18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536" y="2953489"/>
            <a:ext cx="64306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Числова  пряма  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https://learningapps.org/view4647358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Тема:  “ Числові послідовності ”</vt:lpstr>
      <vt:lpstr>Геометрична прогресія. Формула n-го члена геометричної прогресії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“ Числові послідовності ”</dc:title>
  <dc:creator>Admin</dc:creator>
  <cp:lastModifiedBy>Admin</cp:lastModifiedBy>
  <cp:revision>4</cp:revision>
  <dcterms:created xsi:type="dcterms:W3CDTF">2018-02-27T12:00:07Z</dcterms:created>
  <dcterms:modified xsi:type="dcterms:W3CDTF">2018-02-27T12:05:52Z</dcterms:modified>
</cp:coreProperties>
</file>