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02-23T11:55:13.240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hyperlink" Target="https://learningapps.org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view4358166" TargetMode="External"/><Relationship Id="rId2" Type="http://schemas.openxmlformats.org/officeDocument/2006/relationships/hyperlink" Target="https://learningapps.org/view4359125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learningapps.org/view464910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573016"/>
            <a:ext cx="7772400" cy="1470025"/>
          </a:xfrm>
        </p:spPr>
        <p:txBody>
          <a:bodyPr/>
          <a:lstStyle/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Тема:</a:t>
            </a:r>
            <a:br>
              <a:rPr lang="uk-UA" dirty="0" smtClean="0">
                <a:solidFill>
                  <a:schemeClr val="bg2">
                    <a:lumMod val="2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</a:b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 “ Числові послідовності ”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mo" pitchFamily="34" charset="0"/>
              <a:ea typeface="Arimo" pitchFamily="34" charset="0"/>
              <a:cs typeface="Arimo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836712"/>
            <a:ext cx="6400800" cy="1752600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9 клас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АЛГЕБРА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Інтерактивні вправи </a:t>
            </a:r>
            <a:r>
              <a:rPr lang="en-US" b="1" smtClean="0">
                <a:solidFill>
                  <a:srgbClr val="002060"/>
                </a:solidFill>
              </a:rPr>
              <a:t> on-line</a:t>
            </a:r>
            <a:r>
              <a:rPr lang="uk-UA" b="1" dirty="0" smtClean="0">
                <a:solidFill>
                  <a:srgbClr val="002060"/>
                </a:solidFill>
              </a:rPr>
              <a:t/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на платформі 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  <a:hlinkClick r:id="rId2"/>
              </a:rPr>
              <a:t>https://learningapps.org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5157192"/>
            <a:ext cx="78296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Автор: Івлєва Олена Василівна, вчитель математики І категорії, </a:t>
            </a:r>
          </a:p>
          <a:p>
            <a:pPr algn="just"/>
            <a:r>
              <a:rPr lang="uk-UA" sz="2000" b="1" i="1" dirty="0" err="1" smtClean="0">
                <a:solidFill>
                  <a:schemeClr val="bg2">
                    <a:lumMod val="25000"/>
                  </a:schemeClr>
                </a:solidFill>
              </a:rPr>
              <a:t>Журжинецького</a:t>
            </a:r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 НВК </a:t>
            </a:r>
            <a:r>
              <a:rPr lang="uk-UA" sz="2000" b="1" i="1" dirty="0" err="1" smtClean="0">
                <a:solidFill>
                  <a:schemeClr val="bg2">
                    <a:lumMod val="25000"/>
                  </a:schemeClr>
                </a:solidFill>
              </a:rPr>
              <a:t>Лисянської</a:t>
            </a:r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 районної ради Черкаської області</a:t>
            </a:r>
            <a:endParaRPr lang="ru-RU" sz="20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i="1" dirty="0" smtClean="0"/>
              <a:t>Числові послідовності. Означення</a:t>
            </a:r>
            <a:br>
              <a:rPr lang="uk-UA" sz="2800" i="1" dirty="0" smtClean="0"/>
            </a:br>
            <a:r>
              <a:rPr lang="uk-UA" sz="2800" i="1" dirty="0" smtClean="0"/>
              <a:t>числової послідовності</a:t>
            </a:r>
            <a:endParaRPr lang="ru-RU" sz="2800" i="1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95536" y="1360022"/>
            <a:ext cx="5921557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Вгадай слово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https://learningapps.org/view4359125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uk-UA" sz="2000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Вікторина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https://learningapps.org/view4358166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467544" y="299695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Вільна текстова  відповідь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https://learningapps.org/view4649101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45</Words>
  <Application>Microsoft Office PowerPoint</Application>
  <PresentationFormat>Экран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Тема:  “ Числові послідовності ”</vt:lpstr>
      <vt:lpstr>Числові послідовності. Означення числової послідовності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“ Числові послідовності ”</dc:title>
  <dc:creator>Admin</dc:creator>
  <cp:lastModifiedBy>Admin</cp:lastModifiedBy>
  <cp:revision>1</cp:revision>
  <dcterms:created xsi:type="dcterms:W3CDTF">2018-02-27T12:00:07Z</dcterms:created>
  <dcterms:modified xsi:type="dcterms:W3CDTF">2018-02-27T12:02:34Z</dcterms:modified>
</cp:coreProperties>
</file>