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D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2446D-6648-458D-A0B7-05AF9EFC4329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4C69-045F-4BFA-8265-484C48836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358166" TargetMode="External"/><Relationship Id="rId2" Type="http://schemas.openxmlformats.org/officeDocument/2006/relationships/hyperlink" Target="https://learningapps.org/view4359125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learningapps.org/view464910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4wazjyu518" TargetMode="External"/><Relationship Id="rId2" Type="http://schemas.openxmlformats.org/officeDocument/2006/relationships/hyperlink" Target="https://learningapps.org/watch?v=p7om7c9bt18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learningapps.org/view4359009" TargetMode="External"/><Relationship Id="rId4" Type="http://schemas.openxmlformats.org/officeDocument/2006/relationships/hyperlink" Target="https://learningapps.org/watch?v=pwyrru2g31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g2z4snhk18" TargetMode="External"/><Relationship Id="rId2" Type="http://schemas.openxmlformats.org/officeDocument/2006/relationships/hyperlink" Target="https://learningapps.org/watch?v=pqzg5k7kn18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647358" TargetMode="External"/><Relationship Id="rId2" Type="http://schemas.openxmlformats.org/officeDocument/2006/relationships/hyperlink" Target="https://learningapps.org/watch?v=p7om7c9bt1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hszxwx9t18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zvw0hf2518" TargetMode="External"/><Relationship Id="rId2" Type="http://schemas.openxmlformats.org/officeDocument/2006/relationships/hyperlink" Target="https://learningapps.org/watch?v=pbca6n20k18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learningapps.org/view435838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229600" cy="1143000"/>
          </a:xfrm>
        </p:spPr>
        <p:txBody>
          <a:bodyPr>
            <a:noAutofit/>
          </a:bodyPr>
          <a:lstStyle/>
          <a:p>
            <a:r>
              <a:rPr lang="uk-UA" sz="5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Збірник</a:t>
            </a:r>
            <a:br>
              <a:rPr lang="uk-UA" sz="5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uk-UA" sz="5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інтерактивних вправ</a:t>
            </a:r>
            <a:endParaRPr lang="ru-RU" sz="5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</a:t>
            </a:r>
            <a:r>
              <a:rPr lang="en-US" b="1" smtClean="0">
                <a:solidFill>
                  <a:srgbClr val="002060"/>
                </a:solidFill>
              </a:rPr>
              <a:t>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Числові послідовності. Означення</a:t>
            </a:r>
            <a:br>
              <a:rPr lang="uk-UA" sz="2800" i="1" dirty="0" smtClean="0"/>
            </a:br>
            <a:r>
              <a:rPr lang="uk-UA" sz="2800" i="1" dirty="0" smtClean="0"/>
              <a:t>числової послідовності</a:t>
            </a:r>
            <a:endParaRPr lang="ru-RU" sz="2800" i="1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360022"/>
            <a:ext cx="592155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Вгадай слово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https://learningapps.org/view4359125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uk-UA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Вікторина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https://learningapps.org/view4358166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7544" y="29969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 відповідь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https://learningapps.org/view4649101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Формула </a:t>
            </a:r>
            <a:r>
              <a:rPr lang="en-US" sz="2800" i="1" dirty="0" smtClean="0"/>
              <a:t>n- </a:t>
            </a:r>
            <a:r>
              <a:rPr lang="uk-UA" sz="2800" i="1" dirty="0" err="1" smtClean="0"/>
              <a:t>го</a:t>
            </a:r>
            <a:r>
              <a:rPr lang="uk-UA" sz="2800" i="1" dirty="0" smtClean="0"/>
              <a:t> члена арифметичної прогресії</a:t>
            </a:r>
            <a:endParaRPr lang="ru-RU" sz="2800" i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1711842"/>
            <a:ext cx="8196731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Пазл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https://learningapps.org/watch?v=p7om7c9bt18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Числова пряма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https://learningapps.org/watch?v=p4wazjyu518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https://learningapps.org/watch?v=pwyrru2g318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hlinkClick r:id="rId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Знайди пару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https://learningapps.org/view4359009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Сума </a:t>
            </a:r>
            <a:r>
              <a:rPr lang="en-US" sz="2800" i="1" dirty="0" smtClean="0"/>
              <a:t>n</a:t>
            </a:r>
            <a:r>
              <a:rPr lang="uk-UA" sz="2800" i="1" dirty="0" smtClean="0"/>
              <a:t> перших членів арифметичної прогресії</a:t>
            </a:r>
            <a:endParaRPr lang="ru-RU" sz="2800" i="1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6288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Вікторина      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https://learningapps.org/watch?v=pqzg5k7kn18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uk-UA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https://learningapps.org/watch?v=pg2z4snhk18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Геометрична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Формула </a:t>
            </a:r>
            <a:r>
              <a:rPr lang="en-US" sz="2800" i="1" dirty="0" smtClean="0"/>
              <a:t>n</a:t>
            </a:r>
            <a:r>
              <a:rPr lang="uk-UA" sz="2800" i="1" dirty="0" smtClean="0"/>
              <a:t>-го члена геометричної прогресії</a:t>
            </a:r>
            <a:endParaRPr lang="ru-RU" sz="2800" i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2089393"/>
            <a:ext cx="75068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Пазл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https://learningapps.org/watch?v=p7om7c9bt18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536" y="2953489"/>
            <a:ext cx="64306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Числова  пряма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https://learningapps.org/view4647358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i="1" dirty="0" smtClean="0"/>
              <a:t>Геометрична прогресія.</a:t>
            </a:r>
            <a:br>
              <a:rPr lang="uk-UA" sz="3100" i="1" dirty="0" smtClean="0"/>
            </a:br>
            <a:r>
              <a:rPr lang="uk-UA" sz="3100" i="1" dirty="0" smtClean="0"/>
              <a:t>Формула суми перших </a:t>
            </a:r>
            <a:r>
              <a:rPr lang="en-US" sz="3100" i="1" dirty="0" smtClean="0"/>
              <a:t>n </a:t>
            </a:r>
            <a:r>
              <a:rPr lang="uk-UA" sz="3100" i="1" dirty="0" smtClean="0"/>
              <a:t>членів геометричної прогресії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2161401"/>
            <a:ext cx="81205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https://learningapps.org/watch?v=phszxwx9t18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та геометрична прогресії.</a:t>
            </a:r>
            <a:br>
              <a:rPr lang="uk-UA" sz="2800" i="1" dirty="0" smtClean="0"/>
            </a:br>
            <a:r>
              <a:rPr lang="uk-UA" sz="2800" i="1" dirty="0" smtClean="0"/>
              <a:t>Підсумковий урок</a:t>
            </a:r>
            <a:endParaRPr lang="ru-RU" sz="2800" i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1873369"/>
            <a:ext cx="79140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Таблиця відповідностей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https://learningapps.org/watch?v=pbca6n20k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48880"/>
            <a:ext cx="77048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000" dirty="0"/>
              <a:t>Числова </a:t>
            </a:r>
            <a:r>
              <a:rPr lang="uk-UA" sz="2000" dirty="0" smtClean="0"/>
              <a:t>пряма</a:t>
            </a:r>
          </a:p>
          <a:p>
            <a:r>
              <a:rPr lang="uk-UA" u="sng" dirty="0" smtClean="0">
                <a:hlinkClick r:id="rId3"/>
              </a:rPr>
              <a:t>                                                     https</a:t>
            </a:r>
            <a:r>
              <a:rPr lang="uk-UA" u="sng" dirty="0">
                <a:hlinkClick r:id="rId3"/>
              </a:rPr>
              <a:t>://learningapps.org/watch?v=pzvw0hf2518</a:t>
            </a:r>
            <a:r>
              <a:rPr lang="ru-RU" dirty="0"/>
              <a:t>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1560" y="3241521"/>
            <a:ext cx="77048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Класифікація.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https://learningapps.org/view4358388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Використана література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35966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 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uk-UA" i="1" dirty="0"/>
              <a:t>Навчальна програма для загальноосвітніх навчальних </a:t>
            </a:r>
            <a:r>
              <a:rPr lang="uk-UA" i="1" dirty="0" smtClean="0"/>
              <a:t> закладів 5-9 клас</a:t>
            </a:r>
            <a:br>
              <a:rPr lang="uk-UA" i="1" dirty="0" smtClean="0"/>
            </a:br>
            <a:r>
              <a:rPr lang="uk-UA" b="1" i="1" dirty="0"/>
              <a:t>Укладачі програми (2012 р.)</a:t>
            </a:r>
            <a:r>
              <a:rPr lang="uk-UA" b="1" dirty="0"/>
              <a:t>:</a:t>
            </a:r>
            <a:r>
              <a:rPr lang="uk-UA" dirty="0"/>
              <a:t> М. І. Бурда, Ю. І. Мальований, Є. П. </a:t>
            </a:r>
            <a:r>
              <a:rPr lang="uk-UA" dirty="0" err="1"/>
              <a:t>Нелін</a:t>
            </a:r>
            <a:r>
              <a:rPr lang="uk-UA" dirty="0"/>
              <a:t>, </a:t>
            </a:r>
            <a:br>
              <a:rPr lang="uk-UA" dirty="0"/>
            </a:br>
            <a:r>
              <a:rPr lang="uk-UA" dirty="0"/>
              <a:t>Д. А. </a:t>
            </a:r>
            <a:r>
              <a:rPr lang="uk-UA" dirty="0" err="1"/>
              <a:t>Номировський</a:t>
            </a:r>
            <a:r>
              <a:rPr lang="uk-UA" dirty="0"/>
              <a:t>, А. В. </a:t>
            </a:r>
            <a:r>
              <a:rPr lang="uk-UA" dirty="0" err="1"/>
              <a:t>Паньков</a:t>
            </a:r>
            <a:r>
              <a:rPr lang="uk-UA" dirty="0"/>
              <a:t>, Н. А. </a:t>
            </a:r>
            <a:r>
              <a:rPr lang="uk-UA" dirty="0" err="1"/>
              <a:t>Тарасенкова</a:t>
            </a:r>
            <a:r>
              <a:rPr lang="uk-UA" dirty="0"/>
              <a:t>, М. В. Чемерис, М. С. Якір</a:t>
            </a:r>
            <a:endParaRPr lang="ru-RU" dirty="0"/>
          </a:p>
          <a:p>
            <a:r>
              <a:rPr lang="uk-UA" b="1" i="1" dirty="0"/>
              <a:t>У розвантаженні програми (2015 рік) брали участь:</a:t>
            </a:r>
            <a:r>
              <a:rPr lang="uk-UA" b="1" dirty="0"/>
              <a:t> </a:t>
            </a:r>
            <a:r>
              <a:rPr lang="uk-UA" dirty="0"/>
              <a:t>М. І. Бурда, </a:t>
            </a:r>
            <a:br>
              <a:rPr lang="uk-UA" dirty="0"/>
            </a:br>
            <a:r>
              <a:rPr lang="uk-UA" dirty="0"/>
              <a:t>А. В. </a:t>
            </a:r>
            <a:r>
              <a:rPr lang="uk-UA" dirty="0" err="1"/>
              <a:t>Паньков</a:t>
            </a:r>
            <a:r>
              <a:rPr lang="uk-UA" dirty="0"/>
              <a:t>, М. С. Якір, Д. А. </a:t>
            </a:r>
            <a:r>
              <a:rPr lang="uk-UA" dirty="0" err="1"/>
              <a:t>Номіровський</a:t>
            </a:r>
            <a:r>
              <a:rPr lang="uk-UA" dirty="0"/>
              <a:t> </a:t>
            </a:r>
            <a:endParaRPr lang="ru-RU" dirty="0"/>
          </a:p>
          <a:p>
            <a:r>
              <a:rPr lang="uk-UA" i="1" dirty="0"/>
              <a:t>          </a:t>
            </a:r>
            <a:r>
              <a:rPr lang="uk-UA" b="1" i="1" dirty="0"/>
              <a:t>Над оновленням програми (2017 рік) працювали</a:t>
            </a:r>
            <a:r>
              <a:rPr lang="uk-UA" i="1" dirty="0"/>
              <a:t>:</a:t>
            </a:r>
            <a:r>
              <a:rPr lang="uk-UA" dirty="0"/>
              <a:t> М. І. Бурда, </a:t>
            </a:r>
            <a:br>
              <a:rPr lang="uk-UA" dirty="0"/>
            </a:br>
            <a:r>
              <a:rPr lang="uk-UA" dirty="0"/>
              <a:t>Б. В. </a:t>
            </a:r>
            <a:r>
              <a:rPr lang="uk-UA" dirty="0" err="1"/>
              <a:t>Кудренко</a:t>
            </a:r>
            <a:r>
              <a:rPr lang="uk-UA" dirty="0"/>
              <a:t>, О. Я. </a:t>
            </a:r>
            <a:r>
              <a:rPr lang="uk-UA" dirty="0" err="1"/>
              <a:t>Біляніна</a:t>
            </a:r>
            <a:r>
              <a:rPr lang="uk-UA" dirty="0"/>
              <a:t>, А. І. </a:t>
            </a:r>
            <a:r>
              <a:rPr lang="uk-UA" dirty="0" err="1"/>
              <a:t>Азаренкова</a:t>
            </a:r>
            <a:r>
              <a:rPr lang="uk-UA" dirty="0"/>
              <a:t>, О. І. </a:t>
            </a:r>
            <a:r>
              <a:rPr lang="uk-UA" dirty="0" err="1"/>
              <a:t>Буковська</a:t>
            </a:r>
            <a:r>
              <a:rPr lang="uk-UA" dirty="0"/>
              <a:t>, Т. С. </a:t>
            </a:r>
            <a:r>
              <a:rPr lang="uk-UA" dirty="0" err="1"/>
              <a:t>Кіндюх</a:t>
            </a:r>
            <a:r>
              <a:rPr lang="uk-UA" dirty="0"/>
              <a:t>, </a:t>
            </a:r>
            <a:br>
              <a:rPr lang="uk-UA" dirty="0"/>
            </a:br>
            <a:r>
              <a:rPr lang="uk-UA" dirty="0"/>
              <a:t>О. Є. Лисенко, А. В. </a:t>
            </a:r>
            <a:r>
              <a:rPr lang="uk-UA" dirty="0" err="1"/>
              <a:t>Миляник</a:t>
            </a:r>
            <a:r>
              <a:rPr lang="uk-UA" dirty="0"/>
              <a:t>, Н. В. Панова, А. В. </a:t>
            </a:r>
            <a:r>
              <a:rPr lang="uk-UA" dirty="0" err="1"/>
              <a:t>Паньков</a:t>
            </a:r>
            <a:endParaRPr lang="ru-RU" dirty="0"/>
          </a:p>
          <a:p>
            <a:endParaRPr lang="uk-UA" dirty="0" smtClean="0"/>
          </a:p>
          <a:p>
            <a:pPr marL="342900" indent="-342900"/>
            <a:r>
              <a:rPr lang="uk-UA" dirty="0" smtClean="0"/>
              <a:t>2. О.С.</a:t>
            </a:r>
            <a:r>
              <a:rPr lang="uk-UA" dirty="0" err="1" smtClean="0"/>
              <a:t>Істер</a:t>
            </a:r>
            <a:r>
              <a:rPr lang="uk-UA" dirty="0" smtClean="0"/>
              <a:t>  Алгебра. Підручник для 9 класу  загальноосвітніх навчальних </a:t>
            </a:r>
            <a:br>
              <a:rPr lang="uk-UA" dirty="0" smtClean="0"/>
            </a:br>
            <a:r>
              <a:rPr lang="uk-UA" dirty="0" smtClean="0"/>
              <a:t>закладів. Київ </a:t>
            </a:r>
            <a:r>
              <a:rPr lang="uk-UA" dirty="0" err="1" smtClean="0"/>
              <a:t>“Генеза”</a:t>
            </a:r>
            <a:r>
              <a:rPr lang="uk-UA" dirty="0" smtClean="0"/>
              <a:t>, 2017</a:t>
            </a:r>
          </a:p>
          <a:p>
            <a:pPr marL="342900" indent="-342900"/>
            <a:r>
              <a:rPr lang="uk-UA" dirty="0" smtClean="0"/>
              <a:t>3. О.О. </a:t>
            </a:r>
            <a:r>
              <a:rPr lang="uk-UA" dirty="0" err="1" smtClean="0"/>
              <a:t>Старова</a:t>
            </a:r>
            <a:r>
              <a:rPr lang="uk-UA" dirty="0" smtClean="0"/>
              <a:t>, І.С. Маркова Готуємось до підсумкової атестації, ЗНО. Основа, 2008</a:t>
            </a:r>
            <a:endParaRPr lang="en-US" dirty="0" smtClean="0"/>
          </a:p>
          <a:p>
            <a:pPr marL="342900" indent="-342900"/>
            <a:r>
              <a:rPr lang="en-US" dirty="0" smtClean="0"/>
              <a:t>4</a:t>
            </a:r>
            <a:r>
              <a:rPr lang="ru-RU" dirty="0" smtClean="0"/>
              <a:t>. </a:t>
            </a:r>
            <a:r>
              <a:rPr lang="ru-RU" dirty="0" err="1" smtClean="0"/>
              <a:t>Малюнки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інтернет-ресурсів</a:t>
            </a:r>
            <a:r>
              <a:rPr lang="ru-RU" dirty="0" smtClean="0"/>
              <a:t> </a:t>
            </a:r>
            <a:r>
              <a:rPr lang="ru-RU" dirty="0" err="1" smtClean="0"/>
              <a:t>загального</a:t>
            </a:r>
            <a:r>
              <a:rPr lang="ru-RU" dirty="0" smtClean="0"/>
              <a:t> </a:t>
            </a:r>
            <a:r>
              <a:rPr lang="ru-RU" dirty="0" err="1" smtClean="0"/>
              <a:t>користування</a:t>
            </a:r>
            <a:r>
              <a:rPr lang="ru-RU" dirty="0" smtClean="0"/>
              <a:t> та </a:t>
            </a:r>
            <a:r>
              <a:rPr lang="ru-RU" smtClean="0"/>
              <a:t>власновиготовлені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</TotalTime>
  <Words>127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Збірник інтерактивних вправ</vt:lpstr>
      <vt:lpstr>Тема:  “ Числові послідовності ”</vt:lpstr>
      <vt:lpstr>Числові послідовності. Означення числової послідовності</vt:lpstr>
      <vt:lpstr>Арифметична прогресія. Формула n- го члена арифметичної прогресії</vt:lpstr>
      <vt:lpstr>Арифметична прогресія. Сума n перших членів арифметичної прогресії</vt:lpstr>
      <vt:lpstr>Геометрична прогресія. Формула n-го члена геометричної прогресії</vt:lpstr>
      <vt:lpstr>Геометрична прогресія. Формула суми перших n членів геометричної прогресії.</vt:lpstr>
      <vt:lpstr>Арифметична та геометрична прогресії. Підсумковий урок</vt:lpstr>
      <vt:lpstr>Використана література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“ Числові послідовності ”</dc:title>
  <dc:creator>Admin</dc:creator>
  <cp:lastModifiedBy>Admin</cp:lastModifiedBy>
  <cp:revision>7</cp:revision>
  <dcterms:created xsi:type="dcterms:W3CDTF">2018-02-23T08:52:07Z</dcterms:created>
  <dcterms:modified xsi:type="dcterms:W3CDTF">2018-02-27T07:19:42Z</dcterms:modified>
</cp:coreProperties>
</file>