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B9C7F0-B017-4284-94E6-ABEB5F63DF8B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34E66F-1FB4-4503-94CE-A6EA48FF2E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75656" y="1340768"/>
            <a:ext cx="619268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B0F0"/>
                </a:solidFill>
              </a:rPr>
              <a:t>Сільськогосподарські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рослини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544522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МАТУСІВСЬКИЙ </a:t>
            </a:r>
            <a:r>
              <a:rPr lang="ru-RU" sz="1400" dirty="0">
                <a:solidFill>
                  <a:srgbClr val="0070C0"/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ЧЕРКАСЬКОЇ ОБЛАСТІ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798892"/>
            <a:ext cx="212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Коваль </a:t>
            </a:r>
            <a:r>
              <a:rPr lang="ru-RU" dirty="0">
                <a:solidFill>
                  <a:srgbClr val="0070C0"/>
                </a:solidFill>
              </a:rPr>
              <a:t>Л.О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Вчитель біології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9"/>
            <a:ext cx="9144000" cy="6216064"/>
          </a:xfrm>
        </p:spPr>
      </p:pic>
      <p:sp>
        <p:nvSpPr>
          <p:cNvPr id="5" name="Прямоугольник 4"/>
          <p:cNvSpPr/>
          <p:nvPr/>
        </p:nvSpPr>
        <p:spPr>
          <a:xfrm>
            <a:off x="792279" y="116632"/>
            <a:ext cx="1471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дубильні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519"/>
            <a:ext cx="9144000" cy="6310481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1797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err="1" smtClean="0">
                <a:solidFill>
                  <a:srgbClr val="0070C0"/>
                </a:solidFill>
              </a:rPr>
              <a:t>наркотичні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6" y="1111395"/>
            <a:ext cx="9171725" cy="5746604"/>
          </a:xfrm>
        </p:spPr>
      </p:pic>
      <p:sp>
        <p:nvSpPr>
          <p:cNvPr id="11" name="Прямоугольник 10"/>
          <p:cNvSpPr/>
          <p:nvPr/>
        </p:nvSpPr>
        <p:spPr>
          <a:xfrm>
            <a:off x="323528" y="3399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Кормові</a:t>
            </a:r>
            <a:r>
              <a:rPr lang="ru-RU" sz="2200" dirty="0" smtClean="0">
                <a:solidFill>
                  <a:srgbClr val="0070C0"/>
                </a:solidFill>
              </a:rPr>
              <a:t> – </a:t>
            </a:r>
            <a:r>
              <a:rPr lang="ru-RU" sz="2200" dirty="0" err="1" smtClean="0">
                <a:solidFill>
                  <a:srgbClr val="0070C0"/>
                </a:solidFill>
              </a:rPr>
              <a:t>рослини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які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вирощують</a:t>
            </a:r>
            <a:r>
              <a:rPr lang="ru-RU" sz="2200" dirty="0" smtClean="0">
                <a:solidFill>
                  <a:srgbClr val="0070C0"/>
                </a:solidFill>
              </a:rPr>
              <a:t> на корм </a:t>
            </a:r>
            <a:r>
              <a:rPr lang="ru-RU" sz="2200" dirty="0" err="1" smtClean="0">
                <a:solidFill>
                  <a:srgbClr val="0070C0"/>
                </a:solidFill>
              </a:rPr>
              <a:t>сільськогосподарським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тваринам</a:t>
            </a:r>
            <a:r>
              <a:rPr lang="ru-RU" sz="2200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трави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292080"/>
          </a:xfrm>
        </p:spPr>
      </p:pic>
      <p:sp>
        <p:nvSpPr>
          <p:cNvPr id="7" name="Прямоугольник 6"/>
          <p:cNvSpPr/>
          <p:nvPr/>
        </p:nvSpPr>
        <p:spPr>
          <a:xfrm>
            <a:off x="995860" y="46365"/>
            <a:ext cx="21964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коренеплоди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584817" y="44301"/>
            <a:ext cx="20858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бульбоплоди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96"/>
            <a:ext cx="9161092" cy="6235324"/>
          </a:xfrm>
        </p:spPr>
      </p:pic>
      <p:sp>
        <p:nvSpPr>
          <p:cNvPr id="5" name="Прямоугольник 4"/>
          <p:cNvSpPr/>
          <p:nvPr/>
        </p:nvSpPr>
        <p:spPr>
          <a:xfrm>
            <a:off x="883894" y="116632"/>
            <a:ext cx="2951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баштанні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культури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62870"/>
          </a:xfrm>
        </p:spPr>
      </p:pic>
      <p:sp>
        <p:nvSpPr>
          <p:cNvPr id="5" name="Прямоугольник 4"/>
          <p:cNvSpPr/>
          <p:nvPr/>
        </p:nvSpPr>
        <p:spPr>
          <a:xfrm>
            <a:off x="668973" y="116632"/>
            <a:ext cx="27013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силосні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культури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0" y="620688"/>
            <a:ext cx="9159599" cy="6237312"/>
          </a:xfrm>
        </p:spPr>
      </p:pic>
      <p:sp>
        <p:nvSpPr>
          <p:cNvPr id="5" name="Прямоугольник 4"/>
          <p:cNvSpPr/>
          <p:nvPr/>
        </p:nvSpPr>
        <p:spPr>
          <a:xfrm>
            <a:off x="690742" y="78962"/>
            <a:ext cx="3393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зернобобові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культури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44"/>
            <a:ext cx="9181204" cy="6290156"/>
          </a:xfrm>
        </p:spPr>
      </p:pic>
      <p:sp>
        <p:nvSpPr>
          <p:cNvPr id="5" name="Прямоугольник 4"/>
          <p:cNvSpPr/>
          <p:nvPr/>
        </p:nvSpPr>
        <p:spPr>
          <a:xfrm>
            <a:off x="615020" y="44624"/>
            <a:ext cx="1273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зернові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Список </a:t>
            </a:r>
            <a:r>
              <a:rPr lang="ru-RU" dirty="0" err="1">
                <a:solidFill>
                  <a:srgbClr val="0070C0"/>
                </a:solidFill>
              </a:rPr>
              <a:t>використаних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джерел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інтернет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ресурсів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70C0"/>
                </a:solidFill>
              </a:rPr>
              <a:t>Довідник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біології</a:t>
            </a:r>
            <a:r>
              <a:rPr lang="ru-RU" dirty="0">
                <a:solidFill>
                  <a:srgbClr val="0070C0"/>
                </a:solidFill>
              </a:rPr>
              <a:t> – Соболь В.І.</a:t>
            </a:r>
          </a:p>
          <a:p>
            <a:r>
              <a:rPr lang="ru-RU" dirty="0">
                <a:solidFill>
                  <a:srgbClr val="0070C0"/>
                </a:solidFill>
              </a:rPr>
              <a:t>http://yandex.ua/images/search</a:t>
            </a:r>
          </a:p>
          <a:p>
            <a:r>
              <a:rPr lang="ru-RU" dirty="0">
                <a:solidFill>
                  <a:srgbClr val="0070C0"/>
                </a:solidFill>
              </a:rPr>
              <a:t>http://uk.wikipedia.org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45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148"/>
            <a:ext cx="9173208" cy="539485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659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Сільськогосподарські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рослини</a:t>
            </a:r>
            <a:r>
              <a:rPr lang="ru-RU" sz="2200" dirty="0" smtClean="0">
                <a:solidFill>
                  <a:srgbClr val="0070C0"/>
                </a:solidFill>
              </a:rPr>
              <a:t> – </a:t>
            </a:r>
            <a:r>
              <a:rPr lang="ru-RU" sz="2200" dirty="0" err="1" smtClean="0">
                <a:solidFill>
                  <a:srgbClr val="0070C0"/>
                </a:solidFill>
              </a:rPr>
              <a:t>культурні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рослини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які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вирощують</a:t>
            </a:r>
            <a:r>
              <a:rPr lang="ru-RU" sz="2200" dirty="0" smtClean="0">
                <a:solidFill>
                  <a:srgbClr val="0070C0"/>
                </a:solidFill>
              </a:rPr>
              <a:t> з метою </a:t>
            </a:r>
            <a:r>
              <a:rPr lang="ru-RU" sz="2200" dirty="0" err="1" smtClean="0">
                <a:solidFill>
                  <a:srgbClr val="0070C0"/>
                </a:solidFill>
              </a:rPr>
              <a:t>забезпечення</a:t>
            </a:r>
            <a:r>
              <a:rPr lang="ru-RU" sz="2200" dirty="0" smtClean="0">
                <a:solidFill>
                  <a:srgbClr val="0070C0"/>
                </a:solidFill>
              </a:rPr>
              <a:t> продуктами </a:t>
            </a:r>
            <a:r>
              <a:rPr lang="ru-RU" sz="2200" dirty="0" err="1" smtClean="0">
                <a:solidFill>
                  <a:srgbClr val="0070C0"/>
                </a:solidFill>
              </a:rPr>
              <a:t>харчування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виробництва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сировини</a:t>
            </a:r>
            <a:r>
              <a:rPr lang="ru-RU" sz="2200" dirty="0" smtClean="0">
                <a:solidFill>
                  <a:srgbClr val="0070C0"/>
                </a:solidFill>
              </a:rPr>
              <a:t> для </a:t>
            </a:r>
            <a:r>
              <a:rPr lang="ru-RU" sz="2200" dirty="0" err="1" smtClean="0">
                <a:solidFill>
                  <a:srgbClr val="0070C0"/>
                </a:solidFill>
              </a:rPr>
              <a:t>окремих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галузей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промисловості</a:t>
            </a:r>
            <a:r>
              <a:rPr lang="ru-RU" sz="2200" dirty="0" smtClean="0">
                <a:solidFill>
                  <a:srgbClr val="0070C0"/>
                </a:solidFill>
              </a:rPr>
              <a:t> і </a:t>
            </a:r>
            <a:r>
              <a:rPr lang="ru-RU" sz="2200" dirty="0" err="1" smtClean="0">
                <a:solidFill>
                  <a:srgbClr val="0070C0"/>
                </a:solidFill>
              </a:rPr>
              <a:t>кормів</a:t>
            </a:r>
            <a:r>
              <a:rPr lang="ru-RU" sz="2200" dirty="0" smtClean="0">
                <a:solidFill>
                  <a:srgbClr val="0070C0"/>
                </a:solidFill>
              </a:rPr>
              <a:t> для </a:t>
            </a:r>
            <a:r>
              <a:rPr lang="ru-RU" sz="2200" dirty="0" err="1" smtClean="0">
                <a:solidFill>
                  <a:srgbClr val="0070C0"/>
                </a:solidFill>
              </a:rPr>
              <a:t>сільськогосподарських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тварин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9143999" cy="584233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Продовольчі</a:t>
            </a:r>
            <a:r>
              <a:rPr lang="ru-RU" sz="2200" dirty="0" smtClean="0">
                <a:solidFill>
                  <a:srgbClr val="0070C0"/>
                </a:solidFill>
              </a:rPr>
              <a:t> – </a:t>
            </a:r>
            <a:r>
              <a:rPr lang="ru-RU" sz="2200" dirty="0" err="1" smtClean="0">
                <a:solidFill>
                  <a:srgbClr val="0070C0"/>
                </a:solidFill>
              </a:rPr>
              <a:t>рослини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які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використовують</a:t>
            </a:r>
            <a:r>
              <a:rPr lang="ru-RU" sz="2200" dirty="0" smtClean="0">
                <a:solidFill>
                  <a:srgbClr val="0070C0"/>
                </a:solidFill>
              </a:rPr>
              <a:t> для </a:t>
            </a:r>
            <a:r>
              <a:rPr lang="ru-RU" sz="2200" dirty="0" err="1" smtClean="0">
                <a:solidFill>
                  <a:srgbClr val="0070C0"/>
                </a:solidFill>
              </a:rPr>
              <a:t>отримання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продовольства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що</a:t>
            </a:r>
            <a:r>
              <a:rPr lang="ru-RU" sz="2200" dirty="0" smtClean="0">
                <a:solidFill>
                  <a:srgbClr val="0070C0"/>
                </a:solidFill>
              </a:rPr>
              <a:t> є продуктом </a:t>
            </a:r>
            <a:r>
              <a:rPr lang="ru-RU" sz="2200" dirty="0" err="1" smtClean="0">
                <a:solidFill>
                  <a:srgbClr val="0070C0"/>
                </a:solidFill>
              </a:rPr>
              <a:t>харчування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людини</a:t>
            </a:r>
            <a:r>
              <a:rPr lang="ru-RU" sz="2200" dirty="0" smtClean="0">
                <a:solidFill>
                  <a:srgbClr val="0070C0"/>
                </a:solidFill>
              </a:rPr>
              <a:t>, та для </a:t>
            </a:r>
            <a:r>
              <a:rPr lang="ru-RU" sz="2200" dirty="0" err="1" smtClean="0">
                <a:solidFill>
                  <a:srgbClr val="0070C0"/>
                </a:solidFill>
              </a:rPr>
              <a:t>виробництва</a:t>
            </a:r>
            <a:r>
              <a:rPr lang="ru-RU" sz="2200" dirty="0" smtClean="0">
                <a:solidFill>
                  <a:srgbClr val="0070C0"/>
                </a:solidFill>
              </a:rPr>
              <a:t> корму для </a:t>
            </a:r>
            <a:r>
              <a:rPr lang="ru-RU" sz="2200" dirty="0" err="1" smtClean="0">
                <a:solidFill>
                  <a:srgbClr val="0070C0"/>
                </a:solidFill>
              </a:rPr>
              <a:t>тварин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4" y="516742"/>
            <a:ext cx="9166074" cy="6341258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116632"/>
            <a:ext cx="47525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Плодово - </a:t>
            </a:r>
            <a:r>
              <a:rPr lang="ru-RU" sz="2200" dirty="0" err="1" smtClean="0">
                <a:solidFill>
                  <a:srgbClr val="0070C0"/>
                </a:solidFill>
              </a:rPr>
              <a:t>ягідні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09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Технічні</a:t>
            </a:r>
            <a:r>
              <a:rPr lang="ru-RU" sz="2200" dirty="0" smtClean="0">
                <a:solidFill>
                  <a:srgbClr val="0070C0"/>
                </a:solidFill>
              </a:rPr>
              <a:t> – </a:t>
            </a:r>
            <a:r>
              <a:rPr lang="ru-RU" sz="2200" dirty="0" err="1" smtClean="0">
                <a:solidFill>
                  <a:srgbClr val="0070C0"/>
                </a:solidFill>
              </a:rPr>
              <a:t>рослини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які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використовують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переважно</a:t>
            </a:r>
            <a:r>
              <a:rPr lang="ru-RU" sz="2200" dirty="0" smtClean="0">
                <a:solidFill>
                  <a:srgbClr val="0070C0"/>
                </a:solidFill>
              </a:rPr>
              <a:t> як </a:t>
            </a:r>
            <a:r>
              <a:rPr lang="ru-RU" sz="2200" dirty="0" err="1" smtClean="0">
                <a:solidFill>
                  <a:srgbClr val="0070C0"/>
                </a:solidFill>
              </a:rPr>
              <a:t>сировину</a:t>
            </a:r>
            <a:r>
              <a:rPr lang="ru-RU" sz="2200" dirty="0" smtClean="0">
                <a:solidFill>
                  <a:srgbClr val="0070C0"/>
                </a:solidFill>
              </a:rPr>
              <a:t> для </a:t>
            </a:r>
            <a:r>
              <a:rPr lang="ru-RU" sz="2200" dirty="0" err="1" smtClean="0">
                <a:solidFill>
                  <a:srgbClr val="0070C0"/>
                </a:solidFill>
              </a:rPr>
              <a:t>різних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галузей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промисловості</a:t>
            </a:r>
            <a:r>
              <a:rPr lang="ru-RU" sz="2200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цукроносні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" y="620688"/>
            <a:ext cx="9149996" cy="6237312"/>
          </a:xfrm>
        </p:spPr>
      </p:pic>
      <p:sp>
        <p:nvSpPr>
          <p:cNvPr id="5" name="Прямоугольник 4"/>
          <p:cNvSpPr/>
          <p:nvPr/>
        </p:nvSpPr>
        <p:spPr>
          <a:xfrm>
            <a:off x="1448658" y="37049"/>
            <a:ext cx="10454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олійні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9143999" cy="6309320"/>
          </a:xfrm>
        </p:spPr>
      </p:pic>
      <p:sp>
        <p:nvSpPr>
          <p:cNvPr id="7" name="Прямоугольник 6"/>
          <p:cNvSpPr/>
          <p:nvPr/>
        </p:nvSpPr>
        <p:spPr>
          <a:xfrm>
            <a:off x="1932511" y="32145"/>
            <a:ext cx="21964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етеро</a:t>
            </a:r>
            <a:r>
              <a:rPr lang="ru-RU" sz="2200" dirty="0" smtClean="0">
                <a:solidFill>
                  <a:srgbClr val="0070C0"/>
                </a:solidFill>
              </a:rPr>
              <a:t> - </a:t>
            </a:r>
            <a:r>
              <a:rPr lang="ru-RU" sz="2200" dirty="0" err="1" smtClean="0">
                <a:solidFill>
                  <a:srgbClr val="0070C0"/>
                </a:solidFill>
              </a:rPr>
              <a:t>олійні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24862"/>
            <a:ext cx="16578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err="1" smtClean="0">
                <a:solidFill>
                  <a:srgbClr val="0070C0"/>
                </a:solidFill>
              </a:rPr>
              <a:t>прядильні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" y="548680"/>
            <a:ext cx="9142737" cy="630134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8695"/>
            <a:ext cx="3656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лікарські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61</TotalTime>
  <Words>144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Matusiv</dc:creator>
  <cp:lastModifiedBy>Matusiv</cp:lastModifiedBy>
  <cp:revision>9</cp:revision>
  <dcterms:created xsi:type="dcterms:W3CDTF">2015-02-03T17:01:28Z</dcterms:created>
  <dcterms:modified xsi:type="dcterms:W3CDTF">2015-02-16T17:46:55Z</dcterms:modified>
</cp:coreProperties>
</file>