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0" d="100"/>
          <a:sy n="60" d="100"/>
        </p:scale>
        <p:origin x="-4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2B1DA-73CE-4248-9912-A845BD6938CE}" type="datetimeFigureOut">
              <a:rPr lang="ru-RU" smtClean="0"/>
              <a:pPr/>
              <a:t>23.02.2017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2792-9B19-454C-8993-A406C4499D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ina\Desktop\&#1094;&#1080;&#1092;&#1088;&#1086;&#1074;&#1110;%20&#1088;&#1077;&#1089;&#1091;&#1088;&#1089;&#1080;%20&#1043;&#1055;&#1044;\&#1062;&#1080;&#1092;&#1088;&#1086;&#1074;&#1110;%20&#1088;&#1077;&#1089;&#1091;&#1088;&#1089;&#1080;%20&#1043;&#1055;&#1044;\&#1058;&#1077;&#1084;&#1072;%20&#1047;&#1072;&#1079;&#1080;&#1088;&#1085;&#1077;&#1084;&#1086;%20&#1091;%20&#1090;&#1088;&#1072;&#1076;&#1080;&#1094;&#1110;&#1111;%20&#1085;&#1072;&#1096;&#1086;&#1075;&#1086;%20&#1085;&#1072;&#1088;&#1086;&#1076;&#1091;\&#1079;&#1074;&#1091;&#1082;%20&#1076;&#1083;&#1103;%20&#1087;&#1088;&#1077;&#1079;&#1077;&#1085;&#1090;&#1072;&#1094;&#1110;&#1111;%20&#1056;&#1110;&#1079;&#1076;&#1074;&#1086;.mp3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Relationship Id="rId5" Type="http://schemas.openxmlformats.org/officeDocument/2006/relationships/image" Target="../media/image38.png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89;&#1090;&#1072;&#1074;&#1082;&#1072;%20&#1056;&#1110;&#1079;&#1076;&#1074;&#1086;.wmv" TargetMode="External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Alina\Desktop\&#1094;&#1080;&#1092;&#1088;&#1086;&#1074;&#1110;%20&#1088;&#1077;&#1089;&#1091;&#1088;&#1089;&#1080;%20&#1043;&#1055;&#1044;\&#1062;&#1080;&#1092;&#1088;&#1086;&#1074;&#1110;%20&#1088;&#1077;&#1089;&#1091;&#1088;&#1089;&#1080;%20&#1043;&#1055;&#1044;\&#1058;&#1077;&#1084;&#1072;%20&#1047;&#1072;&#1079;&#1080;&#1088;&#1085;&#1077;&#1084;&#1086;%20&#1091;%20&#1090;&#1088;&#1072;&#1076;&#1080;&#1094;&#1110;&#1111;%20&#1085;&#1072;&#1096;&#1086;&#1075;&#1086;%20&#1085;&#1072;&#1088;&#1086;&#1076;&#1091;\&#1087;&#1110;&#1089;&#1085;&#1103;%20&#1097;&#1077;&#1076;&#1088;&#1080;&#1082;%20&#1097;&#1077;&#1076;&#1088;&#1080;&#1082;.mp3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19.gif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44;&#1086;&#1073;&#1088;&#1080;&#1081;%20&#1074;&#1077;&#1095;&#1110;&#1088;%20&#1090;&#1086;&#1073;&#1110;,&#1087;&#1072;&#1085;&#1077;-&#1075;&#1086;&#1089;&#1087;&#1086;&#1076;&#1072;&#1088;&#1102;....mp4.mp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Alina\Desktop\&#1094;&#1080;&#1092;&#1088;&#1086;&#1074;&#1110;%20&#1088;&#1077;&#1089;&#1091;&#1088;&#1089;&#1080;%20&#1043;&#1055;&#1044;\&#1062;&#1080;&#1092;&#1088;&#1086;&#1074;&#1110;%20&#1088;&#1077;&#1089;&#1091;&#1088;&#1089;&#1080;%20&#1043;&#1055;&#1044;\&#1058;&#1077;&#1084;&#1072;%20&#1047;&#1072;&#1079;&#1080;&#1088;&#1085;&#1077;&#1084;&#1086;%20&#1091;%20&#1090;&#1088;&#1072;&#1076;&#1080;&#1094;&#1110;&#1111;%20&#1085;&#1072;&#1096;&#1086;&#1075;&#1086;%20&#1085;&#1072;&#1088;&#1086;&#1076;&#1091;\&#1079;&#1074;&#1091;&#1082;%20&#1076;&#1083;&#1103;%20&#1087;&#1088;&#1077;&#1079;&#1077;&#1085;&#1090;&#1072;&#1094;&#1110;&#1111;%20&#1056;&#1110;&#1079;&#1076;&#1074;&#1086;.mp3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ina\Desktop\&#1094;&#1080;&#1092;&#1088;&#1086;&#1074;&#1110;%20&#1088;&#1077;&#1089;&#1091;&#1088;&#1089;&#1080;%20&#1043;&#1055;&#1044;\&#1062;&#1080;&#1092;&#1088;&#1086;&#1074;&#1110;%20&#1088;&#1077;&#1089;&#1091;&#1088;&#1089;&#1080;%20&#1043;&#1055;&#1044;\&#1058;&#1077;&#1084;&#1072;%20&#1047;&#1072;&#1079;&#1080;&#1088;&#1085;&#1077;&#1084;&#1086;%20&#1091;%20&#1090;&#1088;&#1072;&#1076;&#1080;&#1094;&#1110;&#1111;%20&#1085;&#1072;&#1096;&#1086;&#1075;&#1086;%20&#1085;&#1072;&#1088;&#1086;&#1076;&#1091;\&#1079;&#1074;&#1091;&#1082;%20&#1076;&#1083;&#1103;%20&#1087;&#1088;&#1077;&#1079;&#1077;&#1085;&#1090;&#1072;&#1094;&#1110;&#1111;%20&#1056;&#1110;&#1079;&#1076;&#1074;&#1086;.mp3" TargetMode="Externa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  <a:solidFill>
            <a:schemeClr val="accent1">
              <a:lumMod val="20000"/>
              <a:lumOff val="80000"/>
            </a:schemeClr>
          </a:solidFill>
          <a:effectLst>
            <a:softEdge rad="63500"/>
          </a:effectLst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Зазирнемо у традиції нашого народу</a:t>
            </a:r>
            <a:r>
              <a:rPr lang="uk-UA" sz="28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3429000"/>
            <a:ext cx="5616624" cy="2952328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Шевченко Аліна 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Ігорівна,</a:t>
            </a: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вихователь групи продовженого 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дня,</a:t>
            </a: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Атамась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Олександра 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Геннадіївна,</a:t>
            </a: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практичний </a:t>
            </a:r>
            <a:r>
              <a:rPr lang="uk-UA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психолог,</a:t>
            </a:r>
            <a:endParaRPr lang="uk-UA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Шквар Оксана Миколаївна,</a:t>
            </a:r>
          </a:p>
          <a:p>
            <a:pPr>
              <a:spcBef>
                <a:spcPts val="0"/>
              </a:spcBef>
              <a:defRPr/>
            </a:pP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класів,</a:t>
            </a: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uk-UA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Худяківської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загальноосвітньої</a:t>
            </a:r>
          </a:p>
          <a:p>
            <a:pPr>
              <a:spcBef>
                <a:spcPts val="0"/>
              </a:spcBef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школи І-ІІІ ступенів</a:t>
            </a:r>
          </a:p>
          <a:p>
            <a:pPr>
              <a:spcBef>
                <a:spcPts val="0"/>
              </a:spcBef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Черкаської районної ради</a:t>
            </a:r>
          </a:p>
          <a:p>
            <a:pPr>
              <a:spcBef>
                <a:spcPts val="0"/>
              </a:spcBef>
              <a:defRPr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  <a:p>
            <a:endParaRPr lang="ru-RU" sz="28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Різдво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irth-Jesus-44615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5032201" cy="4872218"/>
          </a:xfrm>
        </p:spPr>
      </p:pic>
      <p:pic>
        <p:nvPicPr>
          <p:cNvPr id="5" name="Рисунок 4" descr="Каляды Gif (53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140968"/>
            <a:ext cx="2697088" cy="2858913"/>
          </a:xfrm>
          <a:prstGeom prst="rect">
            <a:avLst/>
          </a:prstGeom>
        </p:spPr>
      </p:pic>
      <p:pic>
        <p:nvPicPr>
          <p:cNvPr id="6" name="звук для презентації Різд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3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9871" y="332656"/>
            <a:ext cx="3008313" cy="80201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Різдвяний стіл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420529205_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9632" y="1160134"/>
            <a:ext cx="6984776" cy="523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andle (6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5013176"/>
            <a:ext cx="981075" cy="1333500"/>
          </a:xfrm>
          <a:prstGeom prst="rect">
            <a:avLst/>
          </a:prstGeom>
        </p:spPr>
      </p:pic>
      <p:pic>
        <p:nvPicPr>
          <p:cNvPr id="6" name="звук-супровід про Різдво.wav">
            <a:hlinkClick r:id="" action="ppaction://media"/>
          </p:cNvPr>
          <p:cNvPicPr>
            <a:picLocks noRot="1" noChangeAspect="1"/>
          </p:cNvPicPr>
          <p:nvPr>
            <a:wavAudioFile r:embed="rId1" name="звук-супровід про Різдво.wav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5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43192" cy="85169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Щедрик-щедрик-щедрівочка 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76976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Заставка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Різдво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.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wmv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Pizdvo.jpg"/>
          <p:cNvPicPr>
            <a:picLocks noChangeAspect="1"/>
          </p:cNvPicPr>
          <p:nvPr/>
        </p:nvPicPr>
        <p:blipFill>
          <a:blip r:embed="rId4" cstate="print"/>
          <a:srcRect l="2751"/>
          <a:stretch>
            <a:fillRect/>
          </a:stretch>
        </p:blipFill>
        <p:spPr>
          <a:xfrm>
            <a:off x="2311290" y="2060848"/>
            <a:ext cx="5789102" cy="4451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andle (61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4293096"/>
            <a:ext cx="1440160" cy="1872208"/>
          </a:xfrm>
          <a:prstGeom prst="rect">
            <a:avLst/>
          </a:prstGeom>
        </p:spPr>
      </p:pic>
      <p:pic>
        <p:nvPicPr>
          <p:cNvPr id="7" name="пісня щедрик щедр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8842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4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Добрий вечір тобі, пане господарю!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Добрий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вечір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тобі,пане-господарю</a:t>
            </a: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....</a:t>
            </a:r>
            <a:r>
              <a:rPr lang="de-DE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mp4.mp4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378904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miles-emocii-1715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2132856"/>
            <a:ext cx="2107307" cy="1354832"/>
          </a:xfrm>
          <a:prstGeom prst="rect">
            <a:avLst/>
          </a:prstGeom>
        </p:spPr>
      </p:pic>
      <p:pic>
        <p:nvPicPr>
          <p:cNvPr id="5" name="звук для презентації Різд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3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04664" y="1700808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вий рік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1683497_dvigauschie-kartinki-pro-novyi-god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8461" y="1052736"/>
            <a:ext cx="3944019" cy="4108840"/>
          </a:xfrm>
        </p:spPr>
      </p:pic>
      <p:pic>
        <p:nvPicPr>
          <p:cNvPr id="7" name="Рисунок 6" descr="новий рік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75667"/>
            <a:ext cx="697230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Водохреща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196753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vo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492896"/>
            <a:ext cx="4808388" cy="386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Стрітення 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Alina\Desktop\images2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344102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1475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2420888"/>
            <a:ext cx="2592288" cy="2592288"/>
          </a:xfrm>
          <a:prstGeom prst="rect">
            <a:avLst/>
          </a:prstGeom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2564904"/>
            <a:ext cx="5157431" cy="3806184"/>
          </a:xfrm>
          <a:prstGeom prst="rect">
            <a:avLst/>
          </a:prstGeom>
        </p:spPr>
      </p:pic>
      <p:pic>
        <p:nvPicPr>
          <p:cNvPr id="9" name="Рисунок 8" descr="tarodux-bird17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</a:blip>
          <a:stretch>
            <a:fillRect/>
          </a:stretch>
        </p:blipFill>
        <p:spPr>
          <a:xfrm flipH="1">
            <a:off x="3275856" y="4941168"/>
            <a:ext cx="1615405" cy="1362075"/>
          </a:xfrm>
          <a:prstGeom prst="rect">
            <a:avLst/>
          </a:prstGeom>
        </p:spPr>
      </p:pic>
      <p:pic>
        <p:nvPicPr>
          <p:cNvPr id="10" name="Рисунок 9" descr="flyingtwo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012160" y="836712"/>
            <a:ext cx="2419350" cy="22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Великдень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vmW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67944" y="980728"/>
            <a:ext cx="4596991" cy="5544616"/>
          </a:xfrm>
        </p:spPr>
      </p:pic>
      <p:pic>
        <p:nvPicPr>
          <p:cNvPr id="5" name="Рисунок 4" descr="81995976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4005064"/>
            <a:ext cx="2158642" cy="1896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Зелена Трійця та Івана Купала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нимок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346572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92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2204864"/>
            <a:ext cx="4859538" cy="4067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ben_trturka_tema_susuy_m_herseyimden_122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987119">
            <a:off x="4471328" y="2470139"/>
            <a:ext cx="3809249" cy="4991942"/>
          </a:xfrm>
          <a:prstGeom prst="blockArc">
            <a:avLst/>
          </a:prstGeom>
        </p:spPr>
      </p:pic>
      <p:pic>
        <p:nvPicPr>
          <p:cNvPr id="7" name="Рисунок 6" descr="candle (61)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3140968"/>
            <a:ext cx="981075" cy="1333500"/>
          </a:xfrm>
          <a:prstGeom prst="rect">
            <a:avLst/>
          </a:prstGeom>
        </p:spPr>
      </p:pic>
      <p:pic>
        <p:nvPicPr>
          <p:cNvPr id="8" name="Рисунок 7" descr="ben_trturka_tema_susuy_m_herseyimden_122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723743">
            <a:off x="3597103" y="1750274"/>
            <a:ext cx="3809249" cy="4991942"/>
          </a:xfrm>
          <a:prstGeom prst="blockArc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32656"/>
            <a:ext cx="4968552" cy="214625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Перший спас – Маковій  </a:t>
            </a:r>
            <a:b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d_76806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716016" cy="3645024"/>
          </a:xfrm>
        </p:spPr>
      </p:pic>
      <p:pic>
        <p:nvPicPr>
          <p:cNvPr id="5" name="Рисунок 4" descr="gifk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636912"/>
            <a:ext cx="3851920" cy="3851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ulti8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2" y="1988840"/>
            <a:ext cx="1488182" cy="17445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4293096"/>
            <a:ext cx="4896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Другий спас – Яблучний</a:t>
            </a:r>
            <a:b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Третій спас із горіхами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Alina\Desktop\картинки для де живе добро\маргаритка Gif (2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6658" y="2348880"/>
            <a:ext cx="985485" cy="1152128"/>
          </a:xfrm>
          <a:prstGeom prst="rect">
            <a:avLst/>
          </a:prstGeom>
          <a:noFill/>
        </p:spPr>
      </p:pic>
      <p:pic>
        <p:nvPicPr>
          <p:cNvPr id="10" name="Picture 3" descr="C:\Users\Alina\Desktop\картинки для де живе добро\маргаритка Gif (2)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340768"/>
            <a:ext cx="862299" cy="1008112"/>
          </a:xfrm>
          <a:prstGeom prst="rect">
            <a:avLst/>
          </a:prstGeom>
          <a:noFill/>
        </p:spPr>
      </p:pic>
      <p:pic>
        <p:nvPicPr>
          <p:cNvPr id="12" name="Рисунок 11" descr="279264726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844824"/>
            <a:ext cx="2929508" cy="228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5328592" cy="792088"/>
          </a:xfrm>
          <a:solidFill>
            <a:schemeClr val="accent5">
              <a:lumMod val="20000"/>
              <a:lumOff val="80000"/>
            </a:schemeClr>
          </a:solidFill>
          <a:effectLst>
            <a:softEdge rad="12700"/>
          </a:effectLst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Свято хліба та врожаю 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_813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1196752"/>
            <a:ext cx="5906884" cy="4142275"/>
          </a:xfrm>
          <a:prstGeom prst="rect">
            <a:avLst/>
          </a:prstGeom>
        </p:spPr>
      </p:pic>
      <p:pic>
        <p:nvPicPr>
          <p:cNvPr id="7" name="Содержимое 6" descr="0_48763_d5282a4d_XXL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971600" y="1340768"/>
            <a:ext cx="1728192" cy="5234260"/>
          </a:xfrm>
        </p:spPr>
      </p:pic>
      <p:pic>
        <p:nvPicPr>
          <p:cNvPr id="8" name="Рисунок 7" descr="gifs-kerst-kaarsen-1283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429000"/>
            <a:ext cx="2597274" cy="3116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uk-UA" sz="3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вятого Миколая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ajster-klas-ruda-panda-saj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8107233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int-Nicholas-Sinterklaas-4412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916832"/>
            <a:ext cx="2857500" cy="2857500"/>
          </a:xfrm>
          <a:prstGeom prst="rect">
            <a:avLst/>
          </a:prstGeom>
        </p:spPr>
      </p:pic>
      <p:pic>
        <p:nvPicPr>
          <p:cNvPr id="6" name="Рисунок 5" descr="anime-angely-43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897361">
            <a:off x="4576842" y="2739725"/>
            <a:ext cx="1118774" cy="1515302"/>
          </a:xfrm>
          <a:prstGeom prst="rect">
            <a:avLst/>
          </a:prstGeom>
        </p:spPr>
      </p:pic>
      <p:pic>
        <p:nvPicPr>
          <p:cNvPr id="7" name="Рисунок 6" descr="en6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3284984"/>
            <a:ext cx="2098923" cy="2998461"/>
          </a:xfrm>
          <a:prstGeom prst="rect">
            <a:avLst/>
          </a:prstGeom>
        </p:spPr>
      </p:pic>
      <p:pic>
        <p:nvPicPr>
          <p:cNvPr id="8" name="звук для презентації Різд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04448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3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89</Words>
  <Application>Microsoft Office PowerPoint</Application>
  <PresentationFormat>Экран (4:3)</PresentationFormat>
  <Paragraphs>27</Paragraphs>
  <Slides>14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Зазирнемо у традиції нашого народу  </vt:lpstr>
      <vt:lpstr>Новий рік</vt:lpstr>
      <vt:lpstr>Водохреща</vt:lpstr>
      <vt:lpstr>Стрітення </vt:lpstr>
      <vt:lpstr>Великдень</vt:lpstr>
      <vt:lpstr>Зелена Трійця та Івана Купала</vt:lpstr>
      <vt:lpstr>Перший спас – Маковій   </vt:lpstr>
      <vt:lpstr>Свято хліба та врожаю </vt:lpstr>
      <vt:lpstr>День Святого Миколая</vt:lpstr>
      <vt:lpstr>Різдво</vt:lpstr>
      <vt:lpstr>Різдвяний стіл</vt:lpstr>
      <vt:lpstr>Щедрик-щедрик-щедрівочка </vt:lpstr>
      <vt:lpstr>Добрий вечір тобі, пане господарю!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Зазирнемо у традиції нашого народу</dc:title>
  <dc:creator>Alina</dc:creator>
  <cp:lastModifiedBy>Alina</cp:lastModifiedBy>
  <cp:revision>21</cp:revision>
  <dcterms:created xsi:type="dcterms:W3CDTF">2017-02-20T05:11:19Z</dcterms:created>
  <dcterms:modified xsi:type="dcterms:W3CDTF">2017-02-23T19:22:02Z</dcterms:modified>
</cp:coreProperties>
</file>