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4" r:id="rId13"/>
    <p:sldId id="268" r:id="rId14"/>
    <p:sldId id="269" r:id="rId15"/>
    <p:sldId id="271" r:id="rId16"/>
    <p:sldId id="272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E2E99D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27F7CB-3AA0-4121-AEF3-900C91CEA2F3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F23A05-E044-47F7-8E99-CB70E839EE9B}">
      <dgm:prSet phldrT="[Текст]"/>
      <dgm:spPr/>
      <dgm:t>
        <a:bodyPr/>
        <a:lstStyle/>
        <a:p>
          <a:r>
            <a:rPr lang="uk-UA" b="0" i="1" noProof="0" dirty="0" smtClean="0">
              <a:latin typeface="Times New Roman" pitchFamily="18" charset="0"/>
              <a:cs typeface="Times New Roman" pitchFamily="18" charset="0"/>
            </a:rPr>
            <a:t>Бути здоровим</a:t>
          </a:r>
          <a:endParaRPr lang="uk-UA" b="0" i="1" noProof="0" dirty="0">
            <a:latin typeface="Times New Roman" pitchFamily="18" charset="0"/>
            <a:cs typeface="Times New Roman" pitchFamily="18" charset="0"/>
          </a:endParaRPr>
        </a:p>
      </dgm:t>
    </dgm:pt>
    <dgm:pt modelId="{A98CF205-503B-4EB1-91A9-838C8194B91E}" type="parTrans" cxnId="{855769B3-8CEE-4A33-A78E-4BEA1800F680}">
      <dgm:prSet/>
      <dgm:spPr/>
      <dgm:t>
        <a:bodyPr/>
        <a:lstStyle/>
        <a:p>
          <a:endParaRPr lang="ru-RU"/>
        </a:p>
      </dgm:t>
    </dgm:pt>
    <dgm:pt modelId="{312F7BD9-52ED-404D-B42E-95B2D3B5CAFE}" type="sibTrans" cxnId="{855769B3-8CEE-4A33-A78E-4BEA1800F680}">
      <dgm:prSet/>
      <dgm:spPr/>
      <dgm:t>
        <a:bodyPr/>
        <a:lstStyle/>
        <a:p>
          <a:endParaRPr lang="ru-RU"/>
        </a:p>
      </dgm:t>
    </dgm:pt>
    <dgm:pt modelId="{525C5345-D5F5-4CB7-AC78-CB2A8F53A89F}">
      <dgm:prSet phldrT="[Текст]"/>
      <dgm:spPr/>
      <dgm:t>
        <a:bodyPr/>
        <a:lstStyle/>
        <a:p>
          <a:r>
            <a:rPr lang="uk-UA" b="0" i="1" noProof="0" dirty="0" smtClean="0">
              <a:latin typeface="Times New Roman" pitchFamily="18" charset="0"/>
              <a:cs typeface="Times New Roman" pitchFamily="18" charset="0"/>
            </a:rPr>
            <a:t>Дотримуватись правил поведінки</a:t>
          </a:r>
          <a:endParaRPr lang="uk-UA" b="0" i="1" noProof="0" dirty="0">
            <a:latin typeface="Times New Roman" pitchFamily="18" charset="0"/>
            <a:cs typeface="Times New Roman" pitchFamily="18" charset="0"/>
          </a:endParaRPr>
        </a:p>
      </dgm:t>
    </dgm:pt>
    <dgm:pt modelId="{CCAD2363-58E3-4A06-B39D-784393E3DD6D}" type="parTrans" cxnId="{58665997-B0D4-48D9-AF70-176E25D07198}">
      <dgm:prSet/>
      <dgm:spPr/>
      <dgm:t>
        <a:bodyPr/>
        <a:lstStyle/>
        <a:p>
          <a:endParaRPr lang="ru-RU"/>
        </a:p>
      </dgm:t>
    </dgm:pt>
    <dgm:pt modelId="{FC35A918-42B5-430A-9669-675CCD657618}" type="sibTrans" cxnId="{58665997-B0D4-48D9-AF70-176E25D07198}">
      <dgm:prSet/>
      <dgm:spPr/>
      <dgm:t>
        <a:bodyPr/>
        <a:lstStyle/>
        <a:p>
          <a:endParaRPr lang="ru-RU"/>
        </a:p>
      </dgm:t>
    </dgm:pt>
    <dgm:pt modelId="{89C25E43-2E18-4D81-B144-7A1A58706BAF}">
      <dgm:prSet phldrT="[Текст]"/>
      <dgm:spPr/>
      <dgm:t>
        <a:bodyPr/>
        <a:lstStyle/>
        <a:p>
          <a:r>
            <a:rPr lang="uk-UA" b="0" i="1" noProof="0" dirty="0" smtClean="0">
              <a:latin typeface="Times New Roman" pitchFamily="18" charset="0"/>
              <a:cs typeface="Times New Roman" pitchFamily="18" charset="0"/>
            </a:rPr>
            <a:t>Тебе поважали, любили</a:t>
          </a:r>
          <a:endParaRPr lang="uk-UA" b="0" i="1" noProof="0" dirty="0">
            <a:latin typeface="Times New Roman" pitchFamily="18" charset="0"/>
            <a:cs typeface="Times New Roman" pitchFamily="18" charset="0"/>
          </a:endParaRPr>
        </a:p>
      </dgm:t>
    </dgm:pt>
    <dgm:pt modelId="{63317F7B-3850-406B-9B6A-F32E177738AF}" type="parTrans" cxnId="{A38E9E44-314F-4536-BDB1-FEAE39C2C243}">
      <dgm:prSet/>
      <dgm:spPr/>
      <dgm:t>
        <a:bodyPr/>
        <a:lstStyle/>
        <a:p>
          <a:endParaRPr lang="ru-RU"/>
        </a:p>
      </dgm:t>
    </dgm:pt>
    <dgm:pt modelId="{D3B8E325-B03D-4FE4-BBC9-24481C945E78}" type="sibTrans" cxnId="{A38E9E44-314F-4536-BDB1-FEAE39C2C243}">
      <dgm:prSet/>
      <dgm:spPr/>
      <dgm:t>
        <a:bodyPr/>
        <a:lstStyle/>
        <a:p>
          <a:endParaRPr lang="ru-RU"/>
        </a:p>
      </dgm:t>
    </dgm:pt>
    <dgm:pt modelId="{B39E0A56-458E-46E1-B414-82BC062C07D6}">
      <dgm:prSet phldrT="[Текст]"/>
      <dgm:spPr/>
      <dgm:t>
        <a:bodyPr/>
        <a:lstStyle/>
        <a:p>
          <a:r>
            <a:rPr lang="uk-UA" b="0" i="1" noProof="0" dirty="0" smtClean="0">
              <a:latin typeface="Times New Roman" pitchFamily="18" charset="0"/>
              <a:cs typeface="Times New Roman" pitchFamily="18" charset="0"/>
            </a:rPr>
            <a:t> Було багато друзів</a:t>
          </a:r>
          <a:endParaRPr lang="uk-UA" b="0" i="1" noProof="0" dirty="0">
            <a:latin typeface="Times New Roman" pitchFamily="18" charset="0"/>
            <a:cs typeface="Times New Roman" pitchFamily="18" charset="0"/>
          </a:endParaRPr>
        </a:p>
      </dgm:t>
    </dgm:pt>
    <dgm:pt modelId="{DC00D2A4-1631-4FF0-87C7-18C654855F84}" type="parTrans" cxnId="{C05F48FF-F169-4FA6-B617-6004D9183BC2}">
      <dgm:prSet/>
      <dgm:spPr/>
      <dgm:t>
        <a:bodyPr/>
        <a:lstStyle/>
        <a:p>
          <a:endParaRPr lang="ru-RU"/>
        </a:p>
      </dgm:t>
    </dgm:pt>
    <dgm:pt modelId="{FFD68A08-EF49-4AF6-ADD2-DF5E9F15A09C}" type="sibTrans" cxnId="{C05F48FF-F169-4FA6-B617-6004D9183BC2}">
      <dgm:prSet/>
      <dgm:spPr/>
      <dgm:t>
        <a:bodyPr/>
        <a:lstStyle/>
        <a:p>
          <a:endParaRPr lang="ru-RU"/>
        </a:p>
      </dgm:t>
    </dgm:pt>
    <dgm:pt modelId="{0DB7239A-D266-4437-B710-F53824E80E94}">
      <dgm:prSet phldrT="[Текст]"/>
      <dgm:spPr/>
      <dgm:t>
        <a:bodyPr/>
        <a:lstStyle/>
        <a:p>
          <a:r>
            <a:rPr lang="uk-UA" b="0" i="1" noProof="0" dirty="0" smtClean="0">
              <a:latin typeface="Times New Roman" pitchFamily="18" charset="0"/>
              <a:cs typeface="Times New Roman" pitchFamily="18" charset="0"/>
            </a:rPr>
            <a:t>Допомогти людині стати культурною вихованою, освіченою</a:t>
          </a:r>
          <a:endParaRPr lang="uk-UA" b="0" i="1" noProof="0" dirty="0">
            <a:latin typeface="Times New Roman" pitchFamily="18" charset="0"/>
            <a:cs typeface="Times New Roman" pitchFamily="18" charset="0"/>
          </a:endParaRPr>
        </a:p>
      </dgm:t>
    </dgm:pt>
    <dgm:pt modelId="{3C9229E2-248B-4664-A64F-EF64A740AE1F}" type="parTrans" cxnId="{C3F538CC-1EFB-4211-9B43-8F9386B04844}">
      <dgm:prSet/>
      <dgm:spPr/>
      <dgm:t>
        <a:bodyPr/>
        <a:lstStyle/>
        <a:p>
          <a:endParaRPr lang="ru-RU"/>
        </a:p>
      </dgm:t>
    </dgm:pt>
    <dgm:pt modelId="{2556A2F1-FF5E-44D4-830B-5A2D834894DA}" type="sibTrans" cxnId="{C3F538CC-1EFB-4211-9B43-8F9386B04844}">
      <dgm:prSet/>
      <dgm:spPr/>
      <dgm:t>
        <a:bodyPr/>
        <a:lstStyle/>
        <a:p>
          <a:endParaRPr lang="ru-RU"/>
        </a:p>
      </dgm:t>
    </dgm:pt>
    <dgm:pt modelId="{C7051F79-B1E4-473A-A9DF-A73D18755114}" type="pres">
      <dgm:prSet presAssocID="{4B27F7CB-3AA0-4121-AEF3-900C91CEA2F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6AAF2C-DB0D-4BBE-9E88-40C36BBC8DF2}" type="pres">
      <dgm:prSet presAssocID="{A1F23A05-E044-47F7-8E99-CB70E839EE9B}" presName="parentLin" presStyleCnt="0"/>
      <dgm:spPr/>
    </dgm:pt>
    <dgm:pt modelId="{458687C3-2F4B-4EE4-AFA6-8F812085921A}" type="pres">
      <dgm:prSet presAssocID="{A1F23A05-E044-47F7-8E99-CB70E839EE9B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38AA6AA6-D645-4965-BCF3-7C8ED790084D}" type="pres">
      <dgm:prSet presAssocID="{A1F23A05-E044-47F7-8E99-CB70E839EE9B}" presName="parentText" presStyleLbl="node1" presStyleIdx="0" presStyleCnt="5" custScaleY="49869" custLinFactNeighborX="-1805" custLinFactNeighborY="26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54490E-E1F7-43CB-8F78-C35E04E3C968}" type="pres">
      <dgm:prSet presAssocID="{A1F23A05-E044-47F7-8E99-CB70E839EE9B}" presName="negativeSpace" presStyleCnt="0"/>
      <dgm:spPr/>
    </dgm:pt>
    <dgm:pt modelId="{4E8A5C7B-133B-4548-9318-B49BD59E0878}" type="pres">
      <dgm:prSet presAssocID="{A1F23A05-E044-47F7-8E99-CB70E839EE9B}" presName="childText" presStyleLbl="conFgAcc1" presStyleIdx="0" presStyleCnt="5">
        <dgm:presLayoutVars>
          <dgm:bulletEnabled val="1"/>
        </dgm:presLayoutVars>
      </dgm:prSet>
      <dgm:spPr/>
    </dgm:pt>
    <dgm:pt modelId="{5A3309E5-7DD6-4A83-99BD-01E0ED8E8694}" type="pres">
      <dgm:prSet presAssocID="{312F7BD9-52ED-404D-B42E-95B2D3B5CAFE}" presName="spaceBetweenRectangles" presStyleCnt="0"/>
      <dgm:spPr/>
    </dgm:pt>
    <dgm:pt modelId="{1D177253-4436-45B3-A29A-54758D884556}" type="pres">
      <dgm:prSet presAssocID="{89C25E43-2E18-4D81-B144-7A1A58706BAF}" presName="parentLin" presStyleCnt="0"/>
      <dgm:spPr/>
    </dgm:pt>
    <dgm:pt modelId="{33C82BA8-8358-4A8D-A599-BAA8C537D22E}" type="pres">
      <dgm:prSet presAssocID="{89C25E43-2E18-4D81-B144-7A1A58706BAF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C564F081-3C2D-4555-866B-EBCBB3E8D222}" type="pres">
      <dgm:prSet presAssocID="{89C25E43-2E18-4D81-B144-7A1A58706BAF}" presName="parentText" presStyleLbl="node1" presStyleIdx="1" presStyleCnt="5" custScaleY="809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DC9B13-4189-4951-9CC7-8B23F4A0CEDA}" type="pres">
      <dgm:prSet presAssocID="{89C25E43-2E18-4D81-B144-7A1A58706BAF}" presName="negativeSpace" presStyleCnt="0"/>
      <dgm:spPr/>
    </dgm:pt>
    <dgm:pt modelId="{4E1E2EE7-4B23-44F7-A663-09127ED3B4B7}" type="pres">
      <dgm:prSet presAssocID="{89C25E43-2E18-4D81-B144-7A1A58706BAF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EE5639-3680-4103-8AFF-2069134C05ED}" type="pres">
      <dgm:prSet presAssocID="{D3B8E325-B03D-4FE4-BBC9-24481C945E78}" presName="spaceBetweenRectangles" presStyleCnt="0"/>
      <dgm:spPr/>
    </dgm:pt>
    <dgm:pt modelId="{ADE562B8-5C0A-41F5-9F53-E2B1A3099DCE}" type="pres">
      <dgm:prSet presAssocID="{B39E0A56-458E-46E1-B414-82BC062C07D6}" presName="parentLin" presStyleCnt="0"/>
      <dgm:spPr/>
    </dgm:pt>
    <dgm:pt modelId="{1837D4DC-3058-4A8D-A6E6-491EE232EBD2}" type="pres">
      <dgm:prSet presAssocID="{B39E0A56-458E-46E1-B414-82BC062C07D6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F5A08BEA-2F03-4092-947E-0A54CDE785F0}" type="pres">
      <dgm:prSet presAssocID="{B39E0A56-458E-46E1-B414-82BC062C07D6}" presName="parentText" presStyleLbl="node1" presStyleIdx="2" presStyleCnt="5" custScaleY="637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B3B5C-0710-4739-B36F-E16D56725255}" type="pres">
      <dgm:prSet presAssocID="{B39E0A56-458E-46E1-B414-82BC062C07D6}" presName="negativeSpace" presStyleCnt="0"/>
      <dgm:spPr/>
    </dgm:pt>
    <dgm:pt modelId="{8A2EEF61-98E2-40C5-80DD-B32C1C067D85}" type="pres">
      <dgm:prSet presAssocID="{B39E0A56-458E-46E1-B414-82BC062C07D6}" presName="childText" presStyleLbl="conFgAcc1" presStyleIdx="2" presStyleCnt="5">
        <dgm:presLayoutVars>
          <dgm:bulletEnabled val="1"/>
        </dgm:presLayoutVars>
      </dgm:prSet>
      <dgm:spPr/>
    </dgm:pt>
    <dgm:pt modelId="{33520859-531E-4CB6-8D78-57AD903AC7B0}" type="pres">
      <dgm:prSet presAssocID="{FFD68A08-EF49-4AF6-ADD2-DF5E9F15A09C}" presName="spaceBetweenRectangles" presStyleCnt="0"/>
      <dgm:spPr/>
    </dgm:pt>
    <dgm:pt modelId="{3E668424-F07B-49A6-8FCC-59504743D03A}" type="pres">
      <dgm:prSet presAssocID="{0DB7239A-D266-4437-B710-F53824E80E94}" presName="parentLin" presStyleCnt="0"/>
      <dgm:spPr/>
    </dgm:pt>
    <dgm:pt modelId="{913F6C1C-4193-4A55-B584-F8188B089B0F}" type="pres">
      <dgm:prSet presAssocID="{0DB7239A-D266-4437-B710-F53824E80E94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75B327DA-0724-4D3B-88B8-E1C3DE5B6943}" type="pres">
      <dgm:prSet presAssocID="{0DB7239A-D266-4437-B710-F53824E80E9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BFDB96-903E-4BCC-A4C9-F3FA750C76F3}" type="pres">
      <dgm:prSet presAssocID="{0DB7239A-D266-4437-B710-F53824E80E94}" presName="negativeSpace" presStyleCnt="0"/>
      <dgm:spPr/>
    </dgm:pt>
    <dgm:pt modelId="{763D2C97-1746-422E-B490-D14423298D25}" type="pres">
      <dgm:prSet presAssocID="{0DB7239A-D266-4437-B710-F53824E80E94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358758-F4DF-4886-BF29-83C8F91466E5}" type="pres">
      <dgm:prSet presAssocID="{2556A2F1-FF5E-44D4-830B-5A2D834894DA}" presName="spaceBetweenRectangles" presStyleCnt="0"/>
      <dgm:spPr/>
    </dgm:pt>
    <dgm:pt modelId="{E3EB6A45-1ACF-434B-8C57-4F5150D559CA}" type="pres">
      <dgm:prSet presAssocID="{525C5345-D5F5-4CB7-AC78-CB2A8F53A89F}" presName="parentLin" presStyleCnt="0"/>
      <dgm:spPr/>
    </dgm:pt>
    <dgm:pt modelId="{B387A585-F380-42DB-A2FB-5352A0494C09}" type="pres">
      <dgm:prSet presAssocID="{525C5345-D5F5-4CB7-AC78-CB2A8F53A89F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CEC5FFCC-2A5F-4BBB-BDAD-AC96E2ABD642}" type="pres">
      <dgm:prSet presAssocID="{525C5345-D5F5-4CB7-AC78-CB2A8F53A89F}" presName="parentText" presStyleLbl="node1" presStyleIdx="4" presStyleCnt="5" custScaleY="748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29D6FE-5A82-44AC-8F4C-BDADED8B9668}" type="pres">
      <dgm:prSet presAssocID="{525C5345-D5F5-4CB7-AC78-CB2A8F53A89F}" presName="negativeSpace" presStyleCnt="0"/>
      <dgm:spPr/>
    </dgm:pt>
    <dgm:pt modelId="{606F645D-B5A9-40EA-A180-DFD998D1353D}" type="pres">
      <dgm:prSet presAssocID="{525C5345-D5F5-4CB7-AC78-CB2A8F53A89F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9E389A09-AC8D-41D1-889F-8FE82E26B957}" type="presOf" srcId="{B39E0A56-458E-46E1-B414-82BC062C07D6}" destId="{1837D4DC-3058-4A8D-A6E6-491EE232EBD2}" srcOrd="0" destOrd="0" presId="urn:microsoft.com/office/officeart/2005/8/layout/list1"/>
    <dgm:cxn modelId="{855769B3-8CEE-4A33-A78E-4BEA1800F680}" srcId="{4B27F7CB-3AA0-4121-AEF3-900C91CEA2F3}" destId="{A1F23A05-E044-47F7-8E99-CB70E839EE9B}" srcOrd="0" destOrd="0" parTransId="{A98CF205-503B-4EB1-91A9-838C8194B91E}" sibTransId="{312F7BD9-52ED-404D-B42E-95B2D3B5CAFE}"/>
    <dgm:cxn modelId="{A38E9E44-314F-4536-BDB1-FEAE39C2C243}" srcId="{4B27F7CB-3AA0-4121-AEF3-900C91CEA2F3}" destId="{89C25E43-2E18-4D81-B144-7A1A58706BAF}" srcOrd="1" destOrd="0" parTransId="{63317F7B-3850-406B-9B6A-F32E177738AF}" sibTransId="{D3B8E325-B03D-4FE4-BBC9-24481C945E78}"/>
    <dgm:cxn modelId="{BE23018D-C146-4D48-98C7-FA41CC32A807}" type="presOf" srcId="{525C5345-D5F5-4CB7-AC78-CB2A8F53A89F}" destId="{CEC5FFCC-2A5F-4BBB-BDAD-AC96E2ABD642}" srcOrd="1" destOrd="0" presId="urn:microsoft.com/office/officeart/2005/8/layout/list1"/>
    <dgm:cxn modelId="{15BFE1B3-8608-4C4B-9C76-6B619B3E6323}" type="presOf" srcId="{B39E0A56-458E-46E1-B414-82BC062C07D6}" destId="{F5A08BEA-2F03-4092-947E-0A54CDE785F0}" srcOrd="1" destOrd="0" presId="urn:microsoft.com/office/officeart/2005/8/layout/list1"/>
    <dgm:cxn modelId="{C3F538CC-1EFB-4211-9B43-8F9386B04844}" srcId="{4B27F7CB-3AA0-4121-AEF3-900C91CEA2F3}" destId="{0DB7239A-D266-4437-B710-F53824E80E94}" srcOrd="3" destOrd="0" parTransId="{3C9229E2-248B-4664-A64F-EF64A740AE1F}" sibTransId="{2556A2F1-FF5E-44D4-830B-5A2D834894DA}"/>
    <dgm:cxn modelId="{1E9E95F4-923B-4FB6-BF39-88165B1A0362}" type="presOf" srcId="{0DB7239A-D266-4437-B710-F53824E80E94}" destId="{75B327DA-0724-4D3B-88B8-E1C3DE5B6943}" srcOrd="1" destOrd="0" presId="urn:microsoft.com/office/officeart/2005/8/layout/list1"/>
    <dgm:cxn modelId="{C05F48FF-F169-4FA6-B617-6004D9183BC2}" srcId="{4B27F7CB-3AA0-4121-AEF3-900C91CEA2F3}" destId="{B39E0A56-458E-46E1-B414-82BC062C07D6}" srcOrd="2" destOrd="0" parTransId="{DC00D2A4-1631-4FF0-87C7-18C654855F84}" sibTransId="{FFD68A08-EF49-4AF6-ADD2-DF5E9F15A09C}"/>
    <dgm:cxn modelId="{58665997-B0D4-48D9-AF70-176E25D07198}" srcId="{4B27F7CB-3AA0-4121-AEF3-900C91CEA2F3}" destId="{525C5345-D5F5-4CB7-AC78-CB2A8F53A89F}" srcOrd="4" destOrd="0" parTransId="{CCAD2363-58E3-4A06-B39D-784393E3DD6D}" sibTransId="{FC35A918-42B5-430A-9669-675CCD657618}"/>
    <dgm:cxn modelId="{DDDF0439-4337-4356-B33C-2B07C61C2EE1}" type="presOf" srcId="{A1F23A05-E044-47F7-8E99-CB70E839EE9B}" destId="{38AA6AA6-D645-4965-BCF3-7C8ED790084D}" srcOrd="1" destOrd="0" presId="urn:microsoft.com/office/officeart/2005/8/layout/list1"/>
    <dgm:cxn modelId="{B4D3D28E-66DF-4AD1-8417-C1610C8F3CA5}" type="presOf" srcId="{525C5345-D5F5-4CB7-AC78-CB2A8F53A89F}" destId="{B387A585-F380-42DB-A2FB-5352A0494C09}" srcOrd="0" destOrd="0" presId="urn:microsoft.com/office/officeart/2005/8/layout/list1"/>
    <dgm:cxn modelId="{B0D22F8A-08FA-4909-BF9E-5C2FAD6139EA}" type="presOf" srcId="{0DB7239A-D266-4437-B710-F53824E80E94}" destId="{913F6C1C-4193-4A55-B584-F8188B089B0F}" srcOrd="0" destOrd="0" presId="urn:microsoft.com/office/officeart/2005/8/layout/list1"/>
    <dgm:cxn modelId="{FD6D4DDD-4887-4F62-B3BF-6081060B85FD}" type="presOf" srcId="{89C25E43-2E18-4D81-B144-7A1A58706BAF}" destId="{C564F081-3C2D-4555-866B-EBCBB3E8D222}" srcOrd="1" destOrd="0" presId="urn:microsoft.com/office/officeart/2005/8/layout/list1"/>
    <dgm:cxn modelId="{8347F737-913C-4E7F-B6BD-611A0ED340F8}" type="presOf" srcId="{89C25E43-2E18-4D81-B144-7A1A58706BAF}" destId="{33C82BA8-8358-4A8D-A599-BAA8C537D22E}" srcOrd="0" destOrd="0" presId="urn:microsoft.com/office/officeart/2005/8/layout/list1"/>
    <dgm:cxn modelId="{3AAA612A-E1E4-404B-8E5A-1163FCFB5D12}" type="presOf" srcId="{4B27F7CB-3AA0-4121-AEF3-900C91CEA2F3}" destId="{C7051F79-B1E4-473A-A9DF-A73D18755114}" srcOrd="0" destOrd="0" presId="urn:microsoft.com/office/officeart/2005/8/layout/list1"/>
    <dgm:cxn modelId="{C1D0C15D-4746-48A3-B230-DF231F700BB2}" type="presOf" srcId="{A1F23A05-E044-47F7-8E99-CB70E839EE9B}" destId="{458687C3-2F4B-4EE4-AFA6-8F812085921A}" srcOrd="0" destOrd="0" presId="urn:microsoft.com/office/officeart/2005/8/layout/list1"/>
    <dgm:cxn modelId="{BD9824B4-D86F-48F6-998E-C6399D5981EC}" type="presParOf" srcId="{C7051F79-B1E4-473A-A9DF-A73D18755114}" destId="{7E6AAF2C-DB0D-4BBE-9E88-40C36BBC8DF2}" srcOrd="0" destOrd="0" presId="urn:microsoft.com/office/officeart/2005/8/layout/list1"/>
    <dgm:cxn modelId="{DDFD2895-9A91-4660-998B-326935DFD727}" type="presParOf" srcId="{7E6AAF2C-DB0D-4BBE-9E88-40C36BBC8DF2}" destId="{458687C3-2F4B-4EE4-AFA6-8F812085921A}" srcOrd="0" destOrd="0" presId="urn:microsoft.com/office/officeart/2005/8/layout/list1"/>
    <dgm:cxn modelId="{79C8086D-652B-4857-88FC-EAEC66C080ED}" type="presParOf" srcId="{7E6AAF2C-DB0D-4BBE-9E88-40C36BBC8DF2}" destId="{38AA6AA6-D645-4965-BCF3-7C8ED790084D}" srcOrd="1" destOrd="0" presId="urn:microsoft.com/office/officeart/2005/8/layout/list1"/>
    <dgm:cxn modelId="{0E136CC0-A697-4776-8890-45155F113A3E}" type="presParOf" srcId="{C7051F79-B1E4-473A-A9DF-A73D18755114}" destId="{F954490E-E1F7-43CB-8F78-C35E04E3C968}" srcOrd="1" destOrd="0" presId="urn:microsoft.com/office/officeart/2005/8/layout/list1"/>
    <dgm:cxn modelId="{031FB326-4ABA-4558-8374-AE9C43A87AD2}" type="presParOf" srcId="{C7051F79-B1E4-473A-A9DF-A73D18755114}" destId="{4E8A5C7B-133B-4548-9318-B49BD59E0878}" srcOrd="2" destOrd="0" presId="urn:microsoft.com/office/officeart/2005/8/layout/list1"/>
    <dgm:cxn modelId="{392230BD-3C26-4E7A-A6C2-D8BEFF34A648}" type="presParOf" srcId="{C7051F79-B1E4-473A-A9DF-A73D18755114}" destId="{5A3309E5-7DD6-4A83-99BD-01E0ED8E8694}" srcOrd="3" destOrd="0" presId="urn:microsoft.com/office/officeart/2005/8/layout/list1"/>
    <dgm:cxn modelId="{1B7D2800-457D-4BBF-9C2A-D09D8618E51B}" type="presParOf" srcId="{C7051F79-B1E4-473A-A9DF-A73D18755114}" destId="{1D177253-4436-45B3-A29A-54758D884556}" srcOrd="4" destOrd="0" presId="urn:microsoft.com/office/officeart/2005/8/layout/list1"/>
    <dgm:cxn modelId="{FB91E10D-AA75-44B1-868A-BA7AADFCBE4E}" type="presParOf" srcId="{1D177253-4436-45B3-A29A-54758D884556}" destId="{33C82BA8-8358-4A8D-A599-BAA8C537D22E}" srcOrd="0" destOrd="0" presId="urn:microsoft.com/office/officeart/2005/8/layout/list1"/>
    <dgm:cxn modelId="{E2176FAE-C822-4E1B-A380-514219E48DEB}" type="presParOf" srcId="{1D177253-4436-45B3-A29A-54758D884556}" destId="{C564F081-3C2D-4555-866B-EBCBB3E8D222}" srcOrd="1" destOrd="0" presId="urn:microsoft.com/office/officeart/2005/8/layout/list1"/>
    <dgm:cxn modelId="{E6106A73-D0E1-45F3-9F54-9D63A4ACDF94}" type="presParOf" srcId="{C7051F79-B1E4-473A-A9DF-A73D18755114}" destId="{6ADC9B13-4189-4951-9CC7-8B23F4A0CEDA}" srcOrd="5" destOrd="0" presId="urn:microsoft.com/office/officeart/2005/8/layout/list1"/>
    <dgm:cxn modelId="{23FAB422-F24B-46ED-903E-62EB4D810758}" type="presParOf" srcId="{C7051F79-B1E4-473A-A9DF-A73D18755114}" destId="{4E1E2EE7-4B23-44F7-A663-09127ED3B4B7}" srcOrd="6" destOrd="0" presId="urn:microsoft.com/office/officeart/2005/8/layout/list1"/>
    <dgm:cxn modelId="{A7BECEEF-2B29-455D-967A-BE9647DD1027}" type="presParOf" srcId="{C7051F79-B1E4-473A-A9DF-A73D18755114}" destId="{33EE5639-3680-4103-8AFF-2069134C05ED}" srcOrd="7" destOrd="0" presId="urn:microsoft.com/office/officeart/2005/8/layout/list1"/>
    <dgm:cxn modelId="{EDF0E81C-84D3-4F51-8628-619C900A541A}" type="presParOf" srcId="{C7051F79-B1E4-473A-A9DF-A73D18755114}" destId="{ADE562B8-5C0A-41F5-9F53-E2B1A3099DCE}" srcOrd="8" destOrd="0" presId="urn:microsoft.com/office/officeart/2005/8/layout/list1"/>
    <dgm:cxn modelId="{BC1BEC0E-2774-47C2-B83B-9111E65A7C3B}" type="presParOf" srcId="{ADE562B8-5C0A-41F5-9F53-E2B1A3099DCE}" destId="{1837D4DC-3058-4A8D-A6E6-491EE232EBD2}" srcOrd="0" destOrd="0" presId="urn:microsoft.com/office/officeart/2005/8/layout/list1"/>
    <dgm:cxn modelId="{3E7D5619-7443-4332-BBF8-B7E5C941A094}" type="presParOf" srcId="{ADE562B8-5C0A-41F5-9F53-E2B1A3099DCE}" destId="{F5A08BEA-2F03-4092-947E-0A54CDE785F0}" srcOrd="1" destOrd="0" presId="urn:microsoft.com/office/officeart/2005/8/layout/list1"/>
    <dgm:cxn modelId="{92DDC771-D683-43A7-BB5B-07DB469E28AD}" type="presParOf" srcId="{C7051F79-B1E4-473A-A9DF-A73D18755114}" destId="{174B3B5C-0710-4739-B36F-E16D56725255}" srcOrd="9" destOrd="0" presId="urn:microsoft.com/office/officeart/2005/8/layout/list1"/>
    <dgm:cxn modelId="{3F3245B8-DC61-4548-9546-2C03607BFB10}" type="presParOf" srcId="{C7051F79-B1E4-473A-A9DF-A73D18755114}" destId="{8A2EEF61-98E2-40C5-80DD-B32C1C067D85}" srcOrd="10" destOrd="0" presId="urn:microsoft.com/office/officeart/2005/8/layout/list1"/>
    <dgm:cxn modelId="{C7408227-ADDB-470F-B961-5A44FDABBC86}" type="presParOf" srcId="{C7051F79-B1E4-473A-A9DF-A73D18755114}" destId="{33520859-531E-4CB6-8D78-57AD903AC7B0}" srcOrd="11" destOrd="0" presId="urn:microsoft.com/office/officeart/2005/8/layout/list1"/>
    <dgm:cxn modelId="{A27EDFBB-3E1F-4C72-94BF-6DC882196062}" type="presParOf" srcId="{C7051F79-B1E4-473A-A9DF-A73D18755114}" destId="{3E668424-F07B-49A6-8FCC-59504743D03A}" srcOrd="12" destOrd="0" presId="urn:microsoft.com/office/officeart/2005/8/layout/list1"/>
    <dgm:cxn modelId="{4251495D-2E8D-4E4F-8707-7EF7E4F7E3E6}" type="presParOf" srcId="{3E668424-F07B-49A6-8FCC-59504743D03A}" destId="{913F6C1C-4193-4A55-B584-F8188B089B0F}" srcOrd="0" destOrd="0" presId="urn:microsoft.com/office/officeart/2005/8/layout/list1"/>
    <dgm:cxn modelId="{659921DB-83BB-470D-8E07-9FB001CDD41A}" type="presParOf" srcId="{3E668424-F07B-49A6-8FCC-59504743D03A}" destId="{75B327DA-0724-4D3B-88B8-E1C3DE5B6943}" srcOrd="1" destOrd="0" presId="urn:microsoft.com/office/officeart/2005/8/layout/list1"/>
    <dgm:cxn modelId="{C110B573-4F42-4130-AE5D-8B3B00338836}" type="presParOf" srcId="{C7051F79-B1E4-473A-A9DF-A73D18755114}" destId="{CBBFDB96-903E-4BCC-A4C9-F3FA750C76F3}" srcOrd="13" destOrd="0" presId="urn:microsoft.com/office/officeart/2005/8/layout/list1"/>
    <dgm:cxn modelId="{B0469FF0-389F-4A5B-8729-9447B9A37211}" type="presParOf" srcId="{C7051F79-B1E4-473A-A9DF-A73D18755114}" destId="{763D2C97-1746-422E-B490-D14423298D25}" srcOrd="14" destOrd="0" presId="urn:microsoft.com/office/officeart/2005/8/layout/list1"/>
    <dgm:cxn modelId="{3A3AD8E0-D21B-425E-B3B3-2DF87B22D200}" type="presParOf" srcId="{C7051F79-B1E4-473A-A9DF-A73D18755114}" destId="{7D358758-F4DF-4886-BF29-83C8F91466E5}" srcOrd="15" destOrd="0" presId="urn:microsoft.com/office/officeart/2005/8/layout/list1"/>
    <dgm:cxn modelId="{57B432D6-10F0-4FCA-B48B-152B3B632AD1}" type="presParOf" srcId="{C7051F79-B1E4-473A-A9DF-A73D18755114}" destId="{E3EB6A45-1ACF-434B-8C57-4F5150D559CA}" srcOrd="16" destOrd="0" presId="urn:microsoft.com/office/officeart/2005/8/layout/list1"/>
    <dgm:cxn modelId="{5ABAEF62-525E-4DF0-9BF6-DB4BB4492067}" type="presParOf" srcId="{E3EB6A45-1ACF-434B-8C57-4F5150D559CA}" destId="{B387A585-F380-42DB-A2FB-5352A0494C09}" srcOrd="0" destOrd="0" presId="urn:microsoft.com/office/officeart/2005/8/layout/list1"/>
    <dgm:cxn modelId="{4203EE6B-A434-4C1E-8D09-EDD128D859AB}" type="presParOf" srcId="{E3EB6A45-1ACF-434B-8C57-4F5150D559CA}" destId="{CEC5FFCC-2A5F-4BBB-BDAD-AC96E2ABD642}" srcOrd="1" destOrd="0" presId="urn:microsoft.com/office/officeart/2005/8/layout/list1"/>
    <dgm:cxn modelId="{04EC0A8D-5C4E-477C-BCE1-72682E94E865}" type="presParOf" srcId="{C7051F79-B1E4-473A-A9DF-A73D18755114}" destId="{F729D6FE-5A82-44AC-8F4C-BDADED8B9668}" srcOrd="17" destOrd="0" presId="urn:microsoft.com/office/officeart/2005/8/layout/list1"/>
    <dgm:cxn modelId="{7C6FDE80-75AC-4EB8-B929-3E678D8ABD12}" type="presParOf" srcId="{C7051F79-B1E4-473A-A9DF-A73D18755114}" destId="{606F645D-B5A9-40EA-A180-DFD998D1353D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157561-0C99-45D2-9785-0FE90C5FABB5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1D3C13-FB93-470B-A1E1-B043E4AAF5AF}">
      <dgm:prSet phldrT="[Текст]" custT="1"/>
      <dgm:spPr/>
      <dgm:t>
        <a:bodyPr/>
        <a:lstStyle/>
        <a:p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i="1" dirty="0" smtClean="0">
              <a:latin typeface="Times New Roman" pitchFamily="18" charset="0"/>
              <a:cs typeface="Times New Roman" pitchFamily="18" charset="0"/>
            </a:rPr>
            <a:t>Через </a:t>
          </a:r>
          <a:r>
            <a:rPr lang="ru-RU" sz="2000" b="0" i="1" dirty="0" err="1" smtClean="0">
              <a:latin typeface="Times New Roman" pitchFamily="18" charset="0"/>
              <a:cs typeface="Times New Roman" pitchFamily="18" charset="0"/>
            </a:rPr>
            <a:t>лінь</a:t>
          </a:r>
          <a:endParaRPr lang="ru-RU" sz="1600" b="0" dirty="0">
            <a:latin typeface="Times New Roman" pitchFamily="18" charset="0"/>
            <a:cs typeface="Times New Roman" pitchFamily="18" charset="0"/>
          </a:endParaRPr>
        </a:p>
      </dgm:t>
    </dgm:pt>
    <dgm:pt modelId="{B1ABD61D-1FEA-4282-81D9-6800D03E53C4}" type="parTrans" cxnId="{B89035FF-84B0-47DD-8DB9-496E9239816F}">
      <dgm:prSet/>
      <dgm:spPr/>
      <dgm:t>
        <a:bodyPr/>
        <a:lstStyle/>
        <a:p>
          <a:endParaRPr lang="ru-RU" b="0"/>
        </a:p>
      </dgm:t>
    </dgm:pt>
    <dgm:pt modelId="{E75EA38F-D789-4F71-BA72-611F07FC17CC}" type="sibTrans" cxnId="{B89035FF-84B0-47DD-8DB9-496E9239816F}">
      <dgm:prSet/>
      <dgm:spPr/>
      <dgm:t>
        <a:bodyPr/>
        <a:lstStyle/>
        <a:p>
          <a:endParaRPr lang="ru-RU" b="0"/>
        </a:p>
      </dgm:t>
    </dgm:pt>
    <dgm:pt modelId="{5E8EF147-E0ED-4424-A96A-97712A70B444}">
      <dgm:prSet phldrT="[Текст]" custT="1"/>
      <dgm:spPr/>
      <dgm:t>
        <a:bodyPr/>
        <a:lstStyle/>
        <a:p>
          <a:r>
            <a:rPr lang="ru-RU" sz="2000" b="0" i="1" dirty="0" err="1" smtClean="0">
              <a:latin typeface="Times New Roman" pitchFamily="18" charset="0"/>
              <a:cs typeface="Times New Roman" pitchFamily="18" charset="0"/>
            </a:rPr>
            <a:t>Привернути</a:t>
          </a:r>
          <a:r>
            <a:rPr lang="ru-RU" sz="2000" b="0" i="1" dirty="0" smtClean="0">
              <a:latin typeface="Times New Roman" pitchFamily="18" charset="0"/>
              <a:cs typeface="Times New Roman" pitchFamily="18" charset="0"/>
            </a:rPr>
            <a:t> до себе </a:t>
          </a:r>
          <a:r>
            <a:rPr lang="ru-RU" sz="2000" b="0" i="1" dirty="0" err="1" smtClean="0">
              <a:latin typeface="Times New Roman" pitchFamily="18" charset="0"/>
              <a:cs typeface="Times New Roman" pitchFamily="18" charset="0"/>
            </a:rPr>
            <a:t>увагу</a:t>
          </a:r>
          <a:endParaRPr lang="ru-RU" sz="2000" b="0" i="1" dirty="0">
            <a:latin typeface="Times New Roman" pitchFamily="18" charset="0"/>
            <a:cs typeface="Times New Roman" pitchFamily="18" charset="0"/>
          </a:endParaRPr>
        </a:p>
      </dgm:t>
    </dgm:pt>
    <dgm:pt modelId="{128669A2-F67B-4F76-8F92-05054B38FF02}" type="parTrans" cxnId="{09B3DFD4-318E-40C4-B924-754ACABFABAF}">
      <dgm:prSet/>
      <dgm:spPr/>
      <dgm:t>
        <a:bodyPr/>
        <a:lstStyle/>
        <a:p>
          <a:endParaRPr lang="ru-RU" b="0"/>
        </a:p>
      </dgm:t>
    </dgm:pt>
    <dgm:pt modelId="{B09C6A4A-D05C-4383-A3EE-6A043B668E3A}" type="sibTrans" cxnId="{09B3DFD4-318E-40C4-B924-754ACABFABAF}">
      <dgm:prSet/>
      <dgm:spPr/>
      <dgm:t>
        <a:bodyPr/>
        <a:lstStyle/>
        <a:p>
          <a:endParaRPr lang="ru-RU" b="0"/>
        </a:p>
      </dgm:t>
    </dgm:pt>
    <dgm:pt modelId="{A76E65C1-3D58-468F-85FC-70F3D1256BDF}">
      <dgm:prSet custT="1"/>
      <dgm:spPr/>
      <dgm:t>
        <a:bodyPr/>
        <a:lstStyle/>
        <a:p>
          <a:r>
            <a:rPr lang="ru-RU" sz="2000" b="0" i="1" smtClean="0">
              <a:latin typeface="Times New Roman" pitchFamily="18" charset="0"/>
              <a:cs typeface="Times New Roman" pitchFamily="18" charset="0"/>
            </a:rPr>
            <a:t>Бажання виділитися в компанії</a:t>
          </a:r>
          <a:endParaRPr lang="ru-RU" sz="1600" b="0" dirty="0">
            <a:latin typeface="Times New Roman" pitchFamily="18" charset="0"/>
            <a:cs typeface="Times New Roman" pitchFamily="18" charset="0"/>
          </a:endParaRPr>
        </a:p>
      </dgm:t>
    </dgm:pt>
    <dgm:pt modelId="{CFF28A3D-9626-4DD7-A0EE-41697F88CCB0}" type="parTrans" cxnId="{379C160F-2C77-4FDD-896E-54139834B7FF}">
      <dgm:prSet/>
      <dgm:spPr/>
      <dgm:t>
        <a:bodyPr/>
        <a:lstStyle/>
        <a:p>
          <a:endParaRPr lang="ru-RU" b="0"/>
        </a:p>
      </dgm:t>
    </dgm:pt>
    <dgm:pt modelId="{5C36BA24-B117-4E9B-BF3A-E42DB67343D4}" type="sibTrans" cxnId="{379C160F-2C77-4FDD-896E-54139834B7FF}">
      <dgm:prSet/>
      <dgm:spPr/>
      <dgm:t>
        <a:bodyPr/>
        <a:lstStyle/>
        <a:p>
          <a:endParaRPr lang="ru-RU" b="0"/>
        </a:p>
      </dgm:t>
    </dgm:pt>
    <dgm:pt modelId="{2A927934-0E3C-4E1C-A829-71C3F5489AAC}">
      <dgm:prSet phldrT="[Текст]" custT="1"/>
      <dgm:spPr/>
      <dgm:t>
        <a:bodyPr/>
        <a:lstStyle/>
        <a:p>
          <a:r>
            <a:rPr lang="ru-RU" sz="2000" b="0" i="1" dirty="0" smtClean="0">
              <a:latin typeface="Times New Roman" pitchFamily="18" charset="0"/>
              <a:cs typeface="Times New Roman" pitchFamily="18" charset="0"/>
            </a:rPr>
            <a:t>Через </a:t>
          </a:r>
          <a:r>
            <a:rPr lang="ru-RU" sz="2000" b="0" i="1" dirty="0" err="1" smtClean="0">
              <a:latin typeface="Times New Roman" pitchFamily="18" charset="0"/>
              <a:cs typeface="Times New Roman" pitchFamily="18" charset="0"/>
            </a:rPr>
            <a:t>наслідування</a:t>
          </a:r>
          <a:r>
            <a:rPr lang="ru-RU" sz="2000" b="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i="1" dirty="0" err="1" smtClean="0">
              <a:latin typeface="Times New Roman" pitchFamily="18" charset="0"/>
              <a:cs typeface="Times New Roman" pitchFamily="18" charset="0"/>
            </a:rPr>
            <a:t>дорослим</a:t>
          </a:r>
          <a:endParaRPr lang="ru-RU" sz="2000" b="0" i="1" dirty="0">
            <a:latin typeface="Times New Roman" pitchFamily="18" charset="0"/>
            <a:cs typeface="Times New Roman" pitchFamily="18" charset="0"/>
          </a:endParaRPr>
        </a:p>
      </dgm:t>
    </dgm:pt>
    <dgm:pt modelId="{0E501151-F17D-4527-8C11-A022481A5188}" type="parTrans" cxnId="{8DC2F06A-F92C-4E4A-9133-03A27622B920}">
      <dgm:prSet/>
      <dgm:spPr/>
    </dgm:pt>
    <dgm:pt modelId="{1F873714-5F3C-41F2-BBCE-4883283D03D0}" type="sibTrans" cxnId="{8DC2F06A-F92C-4E4A-9133-03A27622B920}">
      <dgm:prSet/>
      <dgm:spPr/>
    </dgm:pt>
    <dgm:pt modelId="{CC49E9CC-40CE-4AEE-BD37-88718B90930A}" type="pres">
      <dgm:prSet presAssocID="{BF157561-0C99-45D2-9785-0FE90C5FABB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AC00E7-DA0C-4585-9530-F528ACF0C55B}" type="pres">
      <dgm:prSet presAssocID="{F81D3C13-FB93-470B-A1E1-B043E4AAF5AF}" presName="parentLin" presStyleCnt="0"/>
      <dgm:spPr/>
      <dgm:t>
        <a:bodyPr/>
        <a:lstStyle/>
        <a:p>
          <a:endParaRPr lang="ru-RU"/>
        </a:p>
      </dgm:t>
    </dgm:pt>
    <dgm:pt modelId="{6750CC97-9BEF-4DE8-8AD8-BC2B8B8DBF71}" type="pres">
      <dgm:prSet presAssocID="{F81D3C13-FB93-470B-A1E1-B043E4AAF5A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0BBD6BAC-8D14-4F8F-8ECB-86E6ACBA7C87}" type="pres">
      <dgm:prSet presAssocID="{F81D3C13-FB93-470B-A1E1-B043E4AAF5A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ADC788-64BC-4D07-A0E9-0BF042E283FE}" type="pres">
      <dgm:prSet presAssocID="{F81D3C13-FB93-470B-A1E1-B043E4AAF5AF}" presName="negativeSpace" presStyleCnt="0"/>
      <dgm:spPr/>
      <dgm:t>
        <a:bodyPr/>
        <a:lstStyle/>
        <a:p>
          <a:endParaRPr lang="ru-RU"/>
        </a:p>
      </dgm:t>
    </dgm:pt>
    <dgm:pt modelId="{A8E1F875-D137-4C18-AAAA-3EF65873B940}" type="pres">
      <dgm:prSet presAssocID="{F81D3C13-FB93-470B-A1E1-B043E4AAF5AF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19D71-D5F5-4D3A-90AE-E06256CE9BA6}" type="pres">
      <dgm:prSet presAssocID="{E75EA38F-D789-4F71-BA72-611F07FC17CC}" presName="spaceBetweenRectangles" presStyleCnt="0"/>
      <dgm:spPr/>
      <dgm:t>
        <a:bodyPr/>
        <a:lstStyle/>
        <a:p>
          <a:endParaRPr lang="ru-RU"/>
        </a:p>
      </dgm:t>
    </dgm:pt>
    <dgm:pt modelId="{95CEF46F-847D-43B2-84A9-8E6E68DACF61}" type="pres">
      <dgm:prSet presAssocID="{A76E65C1-3D58-468F-85FC-70F3D1256BDF}" presName="parentLin" presStyleCnt="0"/>
      <dgm:spPr/>
      <dgm:t>
        <a:bodyPr/>
        <a:lstStyle/>
        <a:p>
          <a:endParaRPr lang="ru-RU"/>
        </a:p>
      </dgm:t>
    </dgm:pt>
    <dgm:pt modelId="{1C9385B1-22EE-4A24-B706-54C9FA1A99C6}" type="pres">
      <dgm:prSet presAssocID="{A76E65C1-3D58-468F-85FC-70F3D1256BD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A7EDC26-7B04-4E05-ABF3-645E05226D0D}" type="pres">
      <dgm:prSet presAssocID="{A76E65C1-3D58-468F-85FC-70F3D1256BD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E9C38F-B52B-4F47-814F-B8784926C182}" type="pres">
      <dgm:prSet presAssocID="{A76E65C1-3D58-468F-85FC-70F3D1256BDF}" presName="negativeSpace" presStyleCnt="0"/>
      <dgm:spPr/>
      <dgm:t>
        <a:bodyPr/>
        <a:lstStyle/>
        <a:p>
          <a:endParaRPr lang="ru-RU"/>
        </a:p>
      </dgm:t>
    </dgm:pt>
    <dgm:pt modelId="{F873185F-FF86-42DD-85E2-6A3D32CCBFF8}" type="pres">
      <dgm:prSet presAssocID="{A76E65C1-3D58-468F-85FC-70F3D1256BDF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9EFDB9-C3FB-46BE-A747-67F2D05EB0F5}" type="pres">
      <dgm:prSet presAssocID="{5C36BA24-B117-4E9B-BF3A-E42DB67343D4}" presName="spaceBetweenRectangles" presStyleCnt="0"/>
      <dgm:spPr/>
      <dgm:t>
        <a:bodyPr/>
        <a:lstStyle/>
        <a:p>
          <a:endParaRPr lang="ru-RU"/>
        </a:p>
      </dgm:t>
    </dgm:pt>
    <dgm:pt modelId="{A94012F4-416E-4C19-AA4A-191B9DECB7A8}" type="pres">
      <dgm:prSet presAssocID="{5E8EF147-E0ED-4424-A96A-97712A70B444}" presName="parentLin" presStyleCnt="0"/>
      <dgm:spPr/>
      <dgm:t>
        <a:bodyPr/>
        <a:lstStyle/>
        <a:p>
          <a:endParaRPr lang="ru-RU"/>
        </a:p>
      </dgm:t>
    </dgm:pt>
    <dgm:pt modelId="{13171CA8-0A69-47A8-B992-3A00CAC44AA4}" type="pres">
      <dgm:prSet presAssocID="{5E8EF147-E0ED-4424-A96A-97712A70B444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F03BDE2-1B9B-4727-AE34-5F0876FA77EB}" type="pres">
      <dgm:prSet presAssocID="{5E8EF147-E0ED-4424-A96A-97712A70B44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B222A9-B641-4E17-BCA7-D86E9AADF59E}" type="pres">
      <dgm:prSet presAssocID="{5E8EF147-E0ED-4424-A96A-97712A70B444}" presName="negativeSpace" presStyleCnt="0"/>
      <dgm:spPr/>
      <dgm:t>
        <a:bodyPr/>
        <a:lstStyle/>
        <a:p>
          <a:endParaRPr lang="ru-RU"/>
        </a:p>
      </dgm:t>
    </dgm:pt>
    <dgm:pt modelId="{9409EA49-68A6-4688-919A-720A5C6393C4}" type="pres">
      <dgm:prSet presAssocID="{5E8EF147-E0ED-4424-A96A-97712A70B444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1C90D7-8670-4C8C-A559-0705E01F3F29}" type="pres">
      <dgm:prSet presAssocID="{B09C6A4A-D05C-4383-A3EE-6A043B668E3A}" presName="spaceBetweenRectangles" presStyleCnt="0"/>
      <dgm:spPr/>
      <dgm:t>
        <a:bodyPr/>
        <a:lstStyle/>
        <a:p>
          <a:endParaRPr lang="ru-RU"/>
        </a:p>
      </dgm:t>
    </dgm:pt>
    <dgm:pt modelId="{1180D0E8-6418-421F-919A-4ECBF6C473AF}" type="pres">
      <dgm:prSet presAssocID="{2A927934-0E3C-4E1C-A829-71C3F5489AAC}" presName="parentLin" presStyleCnt="0"/>
      <dgm:spPr/>
    </dgm:pt>
    <dgm:pt modelId="{E4AE5EEE-0C24-483D-9BEC-2325D976BAEB}" type="pres">
      <dgm:prSet presAssocID="{2A927934-0E3C-4E1C-A829-71C3F5489AAC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B2E9BE0F-490D-4706-B4DC-DFE861F2F5CC}" type="pres">
      <dgm:prSet presAssocID="{2A927934-0E3C-4E1C-A829-71C3F5489AA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AC0B31-754B-4E60-8DAF-0FAC9E08BBF4}" type="pres">
      <dgm:prSet presAssocID="{2A927934-0E3C-4E1C-A829-71C3F5489AAC}" presName="negativeSpace" presStyleCnt="0"/>
      <dgm:spPr/>
    </dgm:pt>
    <dgm:pt modelId="{CFE379FB-ABA6-4CA0-A005-5C12CAF21627}" type="pres">
      <dgm:prSet presAssocID="{2A927934-0E3C-4E1C-A829-71C3F5489AAC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EF5B0B9-B58B-4267-86EC-4E54E3E2A92B}" type="presOf" srcId="{2A927934-0E3C-4E1C-A829-71C3F5489AAC}" destId="{E4AE5EEE-0C24-483D-9BEC-2325D976BAEB}" srcOrd="0" destOrd="0" presId="urn:microsoft.com/office/officeart/2005/8/layout/list1"/>
    <dgm:cxn modelId="{B89035FF-84B0-47DD-8DB9-496E9239816F}" srcId="{BF157561-0C99-45D2-9785-0FE90C5FABB5}" destId="{F81D3C13-FB93-470B-A1E1-B043E4AAF5AF}" srcOrd="0" destOrd="0" parTransId="{B1ABD61D-1FEA-4282-81D9-6800D03E53C4}" sibTransId="{E75EA38F-D789-4F71-BA72-611F07FC17CC}"/>
    <dgm:cxn modelId="{5220CE51-BEFA-46B2-9F6C-822ACE5EB5E5}" type="presOf" srcId="{BF157561-0C99-45D2-9785-0FE90C5FABB5}" destId="{CC49E9CC-40CE-4AEE-BD37-88718B90930A}" srcOrd="0" destOrd="0" presId="urn:microsoft.com/office/officeart/2005/8/layout/list1"/>
    <dgm:cxn modelId="{8DC2F06A-F92C-4E4A-9133-03A27622B920}" srcId="{BF157561-0C99-45D2-9785-0FE90C5FABB5}" destId="{2A927934-0E3C-4E1C-A829-71C3F5489AAC}" srcOrd="3" destOrd="0" parTransId="{0E501151-F17D-4527-8C11-A022481A5188}" sibTransId="{1F873714-5F3C-41F2-BBCE-4883283D03D0}"/>
    <dgm:cxn modelId="{75A8CDCA-0346-439A-8B65-E8923E337D73}" type="presOf" srcId="{A76E65C1-3D58-468F-85FC-70F3D1256BDF}" destId="{1C9385B1-22EE-4A24-B706-54C9FA1A99C6}" srcOrd="0" destOrd="0" presId="urn:microsoft.com/office/officeart/2005/8/layout/list1"/>
    <dgm:cxn modelId="{DC42C800-28CF-4074-A99A-5E7082C074F7}" type="presOf" srcId="{F81D3C13-FB93-470B-A1E1-B043E4AAF5AF}" destId="{6750CC97-9BEF-4DE8-8AD8-BC2B8B8DBF71}" srcOrd="0" destOrd="0" presId="urn:microsoft.com/office/officeart/2005/8/layout/list1"/>
    <dgm:cxn modelId="{09B3DFD4-318E-40C4-B924-754ACABFABAF}" srcId="{BF157561-0C99-45D2-9785-0FE90C5FABB5}" destId="{5E8EF147-E0ED-4424-A96A-97712A70B444}" srcOrd="2" destOrd="0" parTransId="{128669A2-F67B-4F76-8F92-05054B38FF02}" sibTransId="{B09C6A4A-D05C-4383-A3EE-6A043B668E3A}"/>
    <dgm:cxn modelId="{379C160F-2C77-4FDD-896E-54139834B7FF}" srcId="{BF157561-0C99-45D2-9785-0FE90C5FABB5}" destId="{A76E65C1-3D58-468F-85FC-70F3D1256BDF}" srcOrd="1" destOrd="0" parTransId="{CFF28A3D-9626-4DD7-A0EE-41697F88CCB0}" sibTransId="{5C36BA24-B117-4E9B-BF3A-E42DB67343D4}"/>
    <dgm:cxn modelId="{983B2727-6392-4B06-8906-0DC86D724188}" type="presOf" srcId="{A76E65C1-3D58-468F-85FC-70F3D1256BDF}" destId="{5A7EDC26-7B04-4E05-ABF3-645E05226D0D}" srcOrd="1" destOrd="0" presId="urn:microsoft.com/office/officeart/2005/8/layout/list1"/>
    <dgm:cxn modelId="{74214864-53F8-4A97-B393-AAD129D99855}" type="presOf" srcId="{F81D3C13-FB93-470B-A1E1-B043E4AAF5AF}" destId="{0BBD6BAC-8D14-4F8F-8ECB-86E6ACBA7C87}" srcOrd="1" destOrd="0" presId="urn:microsoft.com/office/officeart/2005/8/layout/list1"/>
    <dgm:cxn modelId="{E729839D-2C5B-44BF-9E68-1B93ED9672A1}" type="presOf" srcId="{2A927934-0E3C-4E1C-A829-71C3F5489AAC}" destId="{B2E9BE0F-490D-4706-B4DC-DFE861F2F5CC}" srcOrd="1" destOrd="0" presId="urn:microsoft.com/office/officeart/2005/8/layout/list1"/>
    <dgm:cxn modelId="{1A720F7E-2274-4AB5-A47C-4D3F817C0E5F}" type="presOf" srcId="{5E8EF147-E0ED-4424-A96A-97712A70B444}" destId="{6F03BDE2-1B9B-4727-AE34-5F0876FA77EB}" srcOrd="1" destOrd="0" presId="urn:microsoft.com/office/officeart/2005/8/layout/list1"/>
    <dgm:cxn modelId="{C5C071FF-C048-4049-ACBC-E2D806B38610}" type="presOf" srcId="{5E8EF147-E0ED-4424-A96A-97712A70B444}" destId="{13171CA8-0A69-47A8-B992-3A00CAC44AA4}" srcOrd="0" destOrd="0" presId="urn:microsoft.com/office/officeart/2005/8/layout/list1"/>
    <dgm:cxn modelId="{79C8AC86-187D-479A-A3F1-E74D6CBA037F}" type="presParOf" srcId="{CC49E9CC-40CE-4AEE-BD37-88718B90930A}" destId="{49AC00E7-DA0C-4585-9530-F528ACF0C55B}" srcOrd="0" destOrd="0" presId="urn:microsoft.com/office/officeart/2005/8/layout/list1"/>
    <dgm:cxn modelId="{D3A3D81D-261D-4967-A510-149F0D741C14}" type="presParOf" srcId="{49AC00E7-DA0C-4585-9530-F528ACF0C55B}" destId="{6750CC97-9BEF-4DE8-8AD8-BC2B8B8DBF71}" srcOrd="0" destOrd="0" presId="urn:microsoft.com/office/officeart/2005/8/layout/list1"/>
    <dgm:cxn modelId="{092984B0-F870-400A-BF73-1665D51CCF8E}" type="presParOf" srcId="{49AC00E7-DA0C-4585-9530-F528ACF0C55B}" destId="{0BBD6BAC-8D14-4F8F-8ECB-86E6ACBA7C87}" srcOrd="1" destOrd="0" presId="urn:microsoft.com/office/officeart/2005/8/layout/list1"/>
    <dgm:cxn modelId="{F9717481-707B-475F-8F91-46D1027F5299}" type="presParOf" srcId="{CC49E9CC-40CE-4AEE-BD37-88718B90930A}" destId="{8AADC788-64BC-4D07-A0E9-0BF042E283FE}" srcOrd="1" destOrd="0" presId="urn:microsoft.com/office/officeart/2005/8/layout/list1"/>
    <dgm:cxn modelId="{4B184EE0-113F-47A5-838F-EEC21985D8AE}" type="presParOf" srcId="{CC49E9CC-40CE-4AEE-BD37-88718B90930A}" destId="{A8E1F875-D137-4C18-AAAA-3EF65873B940}" srcOrd="2" destOrd="0" presId="urn:microsoft.com/office/officeart/2005/8/layout/list1"/>
    <dgm:cxn modelId="{167EBD32-2970-4ED9-A8B9-115C1F321FA3}" type="presParOf" srcId="{CC49E9CC-40CE-4AEE-BD37-88718B90930A}" destId="{93919D71-D5F5-4D3A-90AE-E06256CE9BA6}" srcOrd="3" destOrd="0" presId="urn:microsoft.com/office/officeart/2005/8/layout/list1"/>
    <dgm:cxn modelId="{47D4F759-899D-4432-83B6-D898BDD2920E}" type="presParOf" srcId="{CC49E9CC-40CE-4AEE-BD37-88718B90930A}" destId="{95CEF46F-847D-43B2-84A9-8E6E68DACF61}" srcOrd="4" destOrd="0" presId="urn:microsoft.com/office/officeart/2005/8/layout/list1"/>
    <dgm:cxn modelId="{C5ACC20B-7ABF-4157-9C43-FC5D36EC1378}" type="presParOf" srcId="{95CEF46F-847D-43B2-84A9-8E6E68DACF61}" destId="{1C9385B1-22EE-4A24-B706-54C9FA1A99C6}" srcOrd="0" destOrd="0" presId="urn:microsoft.com/office/officeart/2005/8/layout/list1"/>
    <dgm:cxn modelId="{026CAC19-E1B5-4854-937D-AC55AAB2D93C}" type="presParOf" srcId="{95CEF46F-847D-43B2-84A9-8E6E68DACF61}" destId="{5A7EDC26-7B04-4E05-ABF3-645E05226D0D}" srcOrd="1" destOrd="0" presId="urn:microsoft.com/office/officeart/2005/8/layout/list1"/>
    <dgm:cxn modelId="{ECE0136C-0432-4057-ADC1-FBB141645AA5}" type="presParOf" srcId="{CC49E9CC-40CE-4AEE-BD37-88718B90930A}" destId="{91E9C38F-B52B-4F47-814F-B8784926C182}" srcOrd="5" destOrd="0" presId="urn:microsoft.com/office/officeart/2005/8/layout/list1"/>
    <dgm:cxn modelId="{7B5C1D99-49E2-4CF5-A985-E80382717735}" type="presParOf" srcId="{CC49E9CC-40CE-4AEE-BD37-88718B90930A}" destId="{F873185F-FF86-42DD-85E2-6A3D32CCBFF8}" srcOrd="6" destOrd="0" presId="urn:microsoft.com/office/officeart/2005/8/layout/list1"/>
    <dgm:cxn modelId="{0D9ACF57-9C46-41DA-B9FC-DEF9E61F8B94}" type="presParOf" srcId="{CC49E9CC-40CE-4AEE-BD37-88718B90930A}" destId="{399EFDB9-C3FB-46BE-A747-67F2D05EB0F5}" srcOrd="7" destOrd="0" presId="urn:microsoft.com/office/officeart/2005/8/layout/list1"/>
    <dgm:cxn modelId="{976C36A5-5115-49F8-A9E3-F8253B5ED004}" type="presParOf" srcId="{CC49E9CC-40CE-4AEE-BD37-88718B90930A}" destId="{A94012F4-416E-4C19-AA4A-191B9DECB7A8}" srcOrd="8" destOrd="0" presId="urn:microsoft.com/office/officeart/2005/8/layout/list1"/>
    <dgm:cxn modelId="{9CA4B8C5-12DA-4871-A01B-F145B9C61694}" type="presParOf" srcId="{A94012F4-416E-4C19-AA4A-191B9DECB7A8}" destId="{13171CA8-0A69-47A8-B992-3A00CAC44AA4}" srcOrd="0" destOrd="0" presId="urn:microsoft.com/office/officeart/2005/8/layout/list1"/>
    <dgm:cxn modelId="{1F6DF78B-763E-4C20-84E7-E76531512E3D}" type="presParOf" srcId="{A94012F4-416E-4C19-AA4A-191B9DECB7A8}" destId="{6F03BDE2-1B9B-4727-AE34-5F0876FA77EB}" srcOrd="1" destOrd="0" presId="urn:microsoft.com/office/officeart/2005/8/layout/list1"/>
    <dgm:cxn modelId="{EE67690F-08BD-4DEB-A256-D44BB682834B}" type="presParOf" srcId="{CC49E9CC-40CE-4AEE-BD37-88718B90930A}" destId="{E5B222A9-B641-4E17-BCA7-D86E9AADF59E}" srcOrd="9" destOrd="0" presId="urn:microsoft.com/office/officeart/2005/8/layout/list1"/>
    <dgm:cxn modelId="{F3E88B2C-51E8-4411-8338-2D5654A371F1}" type="presParOf" srcId="{CC49E9CC-40CE-4AEE-BD37-88718B90930A}" destId="{9409EA49-68A6-4688-919A-720A5C6393C4}" srcOrd="10" destOrd="0" presId="urn:microsoft.com/office/officeart/2005/8/layout/list1"/>
    <dgm:cxn modelId="{AAB7D73E-6DFA-4355-ABAB-61F9B589D399}" type="presParOf" srcId="{CC49E9CC-40CE-4AEE-BD37-88718B90930A}" destId="{CD1C90D7-8670-4C8C-A559-0705E01F3F29}" srcOrd="11" destOrd="0" presId="urn:microsoft.com/office/officeart/2005/8/layout/list1"/>
    <dgm:cxn modelId="{055F08CE-B5C1-4E7F-B3FF-961CC72EFEA4}" type="presParOf" srcId="{CC49E9CC-40CE-4AEE-BD37-88718B90930A}" destId="{1180D0E8-6418-421F-919A-4ECBF6C473AF}" srcOrd="12" destOrd="0" presId="urn:microsoft.com/office/officeart/2005/8/layout/list1"/>
    <dgm:cxn modelId="{66852C2E-9342-4125-B8CA-6BBD9FBFBA86}" type="presParOf" srcId="{1180D0E8-6418-421F-919A-4ECBF6C473AF}" destId="{E4AE5EEE-0C24-483D-9BEC-2325D976BAEB}" srcOrd="0" destOrd="0" presId="urn:microsoft.com/office/officeart/2005/8/layout/list1"/>
    <dgm:cxn modelId="{8E93859C-75AD-43F2-B67D-766F7BDB6219}" type="presParOf" srcId="{1180D0E8-6418-421F-919A-4ECBF6C473AF}" destId="{B2E9BE0F-490D-4706-B4DC-DFE861F2F5CC}" srcOrd="1" destOrd="0" presId="urn:microsoft.com/office/officeart/2005/8/layout/list1"/>
    <dgm:cxn modelId="{064EDD8B-3C26-4730-9546-A10BFB5C8E63}" type="presParOf" srcId="{CC49E9CC-40CE-4AEE-BD37-88718B90930A}" destId="{08AC0B31-754B-4E60-8DAF-0FAC9E08BBF4}" srcOrd="13" destOrd="0" presId="urn:microsoft.com/office/officeart/2005/8/layout/list1"/>
    <dgm:cxn modelId="{9C8C91A5-3FF8-4B85-A48F-AD78894BF1E3}" type="presParOf" srcId="{CC49E9CC-40CE-4AEE-BD37-88718B90930A}" destId="{CFE379FB-ABA6-4CA0-A005-5C12CAF2162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8A5C7B-133B-4548-9318-B49BD59E0878}">
      <dsp:nvSpPr>
        <dsp:cNvPr id="0" name=""/>
        <dsp:cNvSpPr/>
      </dsp:nvSpPr>
      <dsp:spPr>
        <a:xfrm>
          <a:off x="0" y="79232"/>
          <a:ext cx="7931224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AA6AA6-D645-4965-BCF3-7C8ED790084D}">
      <dsp:nvSpPr>
        <dsp:cNvPr id="0" name=""/>
        <dsp:cNvSpPr/>
      </dsp:nvSpPr>
      <dsp:spPr>
        <a:xfrm>
          <a:off x="389403" y="95622"/>
          <a:ext cx="5551856" cy="29442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47" tIns="0" rIns="20984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i="1" kern="1200" noProof="0" dirty="0" smtClean="0">
              <a:latin typeface="Times New Roman" pitchFamily="18" charset="0"/>
              <a:cs typeface="Times New Roman" pitchFamily="18" charset="0"/>
            </a:rPr>
            <a:t>Бути здоровим</a:t>
          </a:r>
          <a:endParaRPr lang="uk-UA" sz="2000" b="0" i="1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389403" y="95622"/>
        <a:ext cx="5551856" cy="294426"/>
      </dsp:txXfrm>
    </dsp:sp>
    <dsp:sp modelId="{4E1E2EE7-4B23-44F7-A663-09127ED3B4B7}">
      <dsp:nvSpPr>
        <dsp:cNvPr id="0" name=""/>
        <dsp:cNvSpPr/>
      </dsp:nvSpPr>
      <dsp:spPr>
        <a:xfrm>
          <a:off x="0" y="874232"/>
          <a:ext cx="7931224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64F081-3C2D-4555-866B-EBCBB3E8D222}">
      <dsp:nvSpPr>
        <dsp:cNvPr id="0" name=""/>
        <dsp:cNvSpPr/>
      </dsp:nvSpPr>
      <dsp:spPr>
        <a:xfrm>
          <a:off x="396561" y="691232"/>
          <a:ext cx="5551856" cy="4782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47" tIns="0" rIns="20984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i="1" kern="1200" noProof="0" dirty="0" smtClean="0">
              <a:latin typeface="Times New Roman" pitchFamily="18" charset="0"/>
              <a:cs typeface="Times New Roman" pitchFamily="18" charset="0"/>
            </a:rPr>
            <a:t>Тебе поважали, любили</a:t>
          </a:r>
          <a:endParaRPr lang="uk-UA" sz="2000" b="0" i="1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396561" y="691232"/>
        <a:ext cx="5551856" cy="478200"/>
      </dsp:txXfrm>
    </dsp:sp>
    <dsp:sp modelId="{8A2EEF61-98E2-40C5-80DD-B32C1C067D85}">
      <dsp:nvSpPr>
        <dsp:cNvPr id="0" name=""/>
        <dsp:cNvSpPr/>
      </dsp:nvSpPr>
      <dsp:spPr>
        <a:xfrm>
          <a:off x="0" y="1567206"/>
          <a:ext cx="7931224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A08BEA-2F03-4092-947E-0A54CDE785F0}">
      <dsp:nvSpPr>
        <dsp:cNvPr id="0" name=""/>
        <dsp:cNvSpPr/>
      </dsp:nvSpPr>
      <dsp:spPr>
        <a:xfrm>
          <a:off x="396561" y="1486232"/>
          <a:ext cx="5551856" cy="37617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47" tIns="0" rIns="20984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i="1" kern="1200" noProof="0" dirty="0" smtClean="0">
              <a:latin typeface="Times New Roman" pitchFamily="18" charset="0"/>
              <a:cs typeface="Times New Roman" pitchFamily="18" charset="0"/>
            </a:rPr>
            <a:t> Було багато друзів</a:t>
          </a:r>
          <a:endParaRPr lang="uk-UA" sz="2000" b="0" i="1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396561" y="1486232"/>
        <a:ext cx="5551856" cy="376173"/>
      </dsp:txXfrm>
    </dsp:sp>
    <dsp:sp modelId="{763D2C97-1746-422E-B490-D14423298D25}">
      <dsp:nvSpPr>
        <dsp:cNvPr id="0" name=""/>
        <dsp:cNvSpPr/>
      </dsp:nvSpPr>
      <dsp:spPr>
        <a:xfrm>
          <a:off x="0" y="2474406"/>
          <a:ext cx="7931224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B327DA-0724-4D3B-88B8-E1C3DE5B6943}">
      <dsp:nvSpPr>
        <dsp:cNvPr id="0" name=""/>
        <dsp:cNvSpPr/>
      </dsp:nvSpPr>
      <dsp:spPr>
        <a:xfrm>
          <a:off x="396561" y="2179206"/>
          <a:ext cx="5551856" cy="5904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47" tIns="0" rIns="20984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i="1" kern="1200" noProof="0" dirty="0" smtClean="0">
              <a:latin typeface="Times New Roman" pitchFamily="18" charset="0"/>
              <a:cs typeface="Times New Roman" pitchFamily="18" charset="0"/>
            </a:rPr>
            <a:t>Допомогти людині стати культурною вихованою, освіченою</a:t>
          </a:r>
          <a:endParaRPr lang="uk-UA" sz="2000" b="0" i="1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396561" y="2179206"/>
        <a:ext cx="5551856" cy="590400"/>
      </dsp:txXfrm>
    </dsp:sp>
    <dsp:sp modelId="{606F645D-B5A9-40EA-A180-DFD998D1353D}">
      <dsp:nvSpPr>
        <dsp:cNvPr id="0" name=""/>
        <dsp:cNvSpPr/>
      </dsp:nvSpPr>
      <dsp:spPr>
        <a:xfrm>
          <a:off x="0" y="3233191"/>
          <a:ext cx="7931224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C5FFCC-2A5F-4BBB-BDAD-AC96E2ABD642}">
      <dsp:nvSpPr>
        <dsp:cNvPr id="0" name=""/>
        <dsp:cNvSpPr/>
      </dsp:nvSpPr>
      <dsp:spPr>
        <a:xfrm>
          <a:off x="396561" y="3086406"/>
          <a:ext cx="5551856" cy="4419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47" tIns="0" rIns="20984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i="1" kern="1200" noProof="0" dirty="0" smtClean="0">
              <a:latin typeface="Times New Roman" pitchFamily="18" charset="0"/>
              <a:cs typeface="Times New Roman" pitchFamily="18" charset="0"/>
            </a:rPr>
            <a:t>Дотримуватись правил поведінки</a:t>
          </a:r>
          <a:endParaRPr lang="uk-UA" sz="2000" b="0" i="1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396561" y="3086406"/>
        <a:ext cx="5551856" cy="44198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E1F875-D137-4C18-AAAA-3EF65873B940}">
      <dsp:nvSpPr>
        <dsp:cNvPr id="0" name=""/>
        <dsp:cNvSpPr/>
      </dsp:nvSpPr>
      <dsp:spPr>
        <a:xfrm>
          <a:off x="0" y="403252"/>
          <a:ext cx="7848872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BD6BAC-8D14-4F8F-8ECB-86E6ACBA7C87}">
      <dsp:nvSpPr>
        <dsp:cNvPr id="0" name=""/>
        <dsp:cNvSpPr/>
      </dsp:nvSpPr>
      <dsp:spPr>
        <a:xfrm>
          <a:off x="392443" y="63772"/>
          <a:ext cx="5494210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i="1" kern="1200" dirty="0" smtClean="0">
              <a:latin typeface="Times New Roman" pitchFamily="18" charset="0"/>
              <a:cs typeface="Times New Roman" pitchFamily="18" charset="0"/>
            </a:rPr>
            <a:t>Через </a:t>
          </a:r>
          <a:r>
            <a:rPr lang="ru-RU" sz="2000" b="0" i="1" kern="1200" dirty="0" err="1" smtClean="0">
              <a:latin typeface="Times New Roman" pitchFamily="18" charset="0"/>
              <a:cs typeface="Times New Roman" pitchFamily="18" charset="0"/>
            </a:rPr>
            <a:t>лінь</a:t>
          </a:r>
          <a:endParaRPr lang="ru-RU" sz="1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2443" y="63772"/>
        <a:ext cx="5494210" cy="678960"/>
      </dsp:txXfrm>
    </dsp:sp>
    <dsp:sp modelId="{F873185F-FF86-42DD-85E2-6A3D32CCBFF8}">
      <dsp:nvSpPr>
        <dsp:cNvPr id="0" name=""/>
        <dsp:cNvSpPr/>
      </dsp:nvSpPr>
      <dsp:spPr>
        <a:xfrm>
          <a:off x="0" y="1446532"/>
          <a:ext cx="7848872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7EDC26-7B04-4E05-ABF3-645E05226D0D}">
      <dsp:nvSpPr>
        <dsp:cNvPr id="0" name=""/>
        <dsp:cNvSpPr/>
      </dsp:nvSpPr>
      <dsp:spPr>
        <a:xfrm>
          <a:off x="392443" y="1107052"/>
          <a:ext cx="5494210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1" kern="1200" smtClean="0">
              <a:latin typeface="Times New Roman" pitchFamily="18" charset="0"/>
              <a:cs typeface="Times New Roman" pitchFamily="18" charset="0"/>
            </a:rPr>
            <a:t>Бажання виділитися в компанії</a:t>
          </a:r>
          <a:endParaRPr lang="ru-RU" sz="1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2443" y="1107052"/>
        <a:ext cx="5494210" cy="678960"/>
      </dsp:txXfrm>
    </dsp:sp>
    <dsp:sp modelId="{9409EA49-68A6-4688-919A-720A5C6393C4}">
      <dsp:nvSpPr>
        <dsp:cNvPr id="0" name=""/>
        <dsp:cNvSpPr/>
      </dsp:nvSpPr>
      <dsp:spPr>
        <a:xfrm>
          <a:off x="0" y="2489812"/>
          <a:ext cx="7848872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03BDE2-1B9B-4727-AE34-5F0876FA77EB}">
      <dsp:nvSpPr>
        <dsp:cNvPr id="0" name=""/>
        <dsp:cNvSpPr/>
      </dsp:nvSpPr>
      <dsp:spPr>
        <a:xfrm>
          <a:off x="392443" y="2150332"/>
          <a:ext cx="5494210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1" kern="1200" dirty="0" err="1" smtClean="0">
              <a:latin typeface="Times New Roman" pitchFamily="18" charset="0"/>
              <a:cs typeface="Times New Roman" pitchFamily="18" charset="0"/>
            </a:rPr>
            <a:t>Привернути</a:t>
          </a:r>
          <a:r>
            <a:rPr lang="ru-RU" sz="2000" b="0" i="1" kern="1200" dirty="0" smtClean="0">
              <a:latin typeface="Times New Roman" pitchFamily="18" charset="0"/>
              <a:cs typeface="Times New Roman" pitchFamily="18" charset="0"/>
            </a:rPr>
            <a:t> до себе </a:t>
          </a:r>
          <a:r>
            <a:rPr lang="ru-RU" sz="2000" b="0" i="1" kern="1200" dirty="0" err="1" smtClean="0">
              <a:latin typeface="Times New Roman" pitchFamily="18" charset="0"/>
              <a:cs typeface="Times New Roman" pitchFamily="18" charset="0"/>
            </a:rPr>
            <a:t>увагу</a:t>
          </a:r>
          <a:endParaRPr lang="ru-RU" sz="2000" b="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2443" y="2150332"/>
        <a:ext cx="5494210" cy="678960"/>
      </dsp:txXfrm>
    </dsp:sp>
    <dsp:sp modelId="{CFE379FB-ABA6-4CA0-A005-5C12CAF21627}">
      <dsp:nvSpPr>
        <dsp:cNvPr id="0" name=""/>
        <dsp:cNvSpPr/>
      </dsp:nvSpPr>
      <dsp:spPr>
        <a:xfrm>
          <a:off x="0" y="3533092"/>
          <a:ext cx="7848872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E9BE0F-490D-4706-B4DC-DFE861F2F5CC}">
      <dsp:nvSpPr>
        <dsp:cNvPr id="0" name=""/>
        <dsp:cNvSpPr/>
      </dsp:nvSpPr>
      <dsp:spPr>
        <a:xfrm>
          <a:off x="392443" y="3193612"/>
          <a:ext cx="5494210" cy="678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7668" tIns="0" rIns="20766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1" kern="1200" dirty="0" smtClean="0">
              <a:latin typeface="Times New Roman" pitchFamily="18" charset="0"/>
              <a:cs typeface="Times New Roman" pitchFamily="18" charset="0"/>
            </a:rPr>
            <a:t>Через </a:t>
          </a:r>
          <a:r>
            <a:rPr lang="ru-RU" sz="2000" b="0" i="1" kern="1200" dirty="0" err="1" smtClean="0">
              <a:latin typeface="Times New Roman" pitchFamily="18" charset="0"/>
              <a:cs typeface="Times New Roman" pitchFamily="18" charset="0"/>
            </a:rPr>
            <a:t>наслідування</a:t>
          </a:r>
          <a:r>
            <a:rPr lang="ru-RU" sz="2000" b="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i="1" kern="1200" dirty="0" err="1" smtClean="0">
              <a:latin typeface="Times New Roman" pitchFamily="18" charset="0"/>
              <a:cs typeface="Times New Roman" pitchFamily="18" charset="0"/>
            </a:rPr>
            <a:t>дорослим</a:t>
          </a:r>
          <a:endParaRPr lang="ru-RU" sz="2000" b="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2443" y="3193612"/>
        <a:ext cx="5494210" cy="678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hyperlink" Target="&#1060;&#1110;&#1079;&#1082;&#1091;&#1083;&#1100;&#1090;&#1093;&#1074;&#1080;&#1083;&#1080;&#1085;&#1082;&#1072;.wmv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gif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211959" y="3284985"/>
            <a:ext cx="4474841" cy="2841178"/>
          </a:xfrm>
          <a:solidFill>
            <a:srgbClr val="FFFF66"/>
          </a:solidFill>
          <a:effectLst>
            <a:softEdge rad="127000"/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sz="1800" noProof="0" dirty="0" smtClean="0">
                <a:latin typeface="Times New Roman" pitchFamily="18" charset="0"/>
                <a:cs typeface="Times New Roman" pitchFamily="18" charset="0"/>
              </a:rPr>
              <a:t>Шевченко Аліна Ігорівна,</a:t>
            </a:r>
          </a:p>
          <a:p>
            <a:pPr marL="0" indent="0" algn="ctr">
              <a:buNone/>
            </a:pPr>
            <a:r>
              <a:rPr lang="uk-UA" sz="1800" noProof="0" dirty="0" smtClean="0">
                <a:latin typeface="Times New Roman" pitchFamily="18" charset="0"/>
                <a:cs typeface="Times New Roman" pitchFamily="18" charset="0"/>
              </a:rPr>
              <a:t>вихователь групи продовженого дня,</a:t>
            </a:r>
          </a:p>
          <a:p>
            <a:pPr marL="0" indent="0" algn="ctr">
              <a:buNone/>
            </a:pPr>
            <a:r>
              <a:rPr lang="uk-UA" sz="1800" noProof="0" dirty="0" err="1" smtClean="0">
                <a:latin typeface="Times New Roman" pitchFamily="18" charset="0"/>
                <a:cs typeface="Times New Roman" pitchFamily="18" charset="0"/>
              </a:rPr>
              <a:t>Щекочіхіна</a:t>
            </a:r>
            <a:r>
              <a:rPr lang="uk-UA" sz="1800" noProof="0" dirty="0" smtClean="0">
                <a:latin typeface="Times New Roman" pitchFamily="18" charset="0"/>
                <a:cs typeface="Times New Roman" pitchFamily="18" charset="0"/>
              </a:rPr>
              <a:t> Віра Володимирівна, </a:t>
            </a:r>
          </a:p>
          <a:p>
            <a:pPr marL="0" indent="0" algn="ctr">
              <a:buNone/>
            </a:pPr>
            <a:r>
              <a:rPr lang="uk-UA" sz="1800" noProof="0" dirty="0" smtClean="0">
                <a:latin typeface="Times New Roman" pitchFamily="18" charset="0"/>
                <a:cs typeface="Times New Roman" pitchFamily="18" charset="0"/>
              </a:rPr>
              <a:t>педагог соціальний,</a:t>
            </a:r>
          </a:p>
          <a:p>
            <a:pPr marL="0" indent="0" algn="ctr"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Рубан Тетяна Миколаївна, сестра медична,</a:t>
            </a:r>
            <a:endParaRPr lang="uk-UA" sz="1800" noProof="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1800" noProof="0" dirty="0" err="1" smtClean="0">
                <a:latin typeface="Times New Roman" pitchFamily="18" charset="0"/>
                <a:cs typeface="Times New Roman" pitchFamily="18" charset="0"/>
              </a:rPr>
              <a:t>Худяківської</a:t>
            </a:r>
            <a:r>
              <a:rPr lang="uk-UA" sz="1800" noProof="0" dirty="0" smtClean="0">
                <a:latin typeface="Times New Roman" pitchFamily="18" charset="0"/>
                <a:cs typeface="Times New Roman" pitchFamily="18" charset="0"/>
              </a:rPr>
              <a:t>  загальноосвітньої</a:t>
            </a:r>
          </a:p>
          <a:p>
            <a:pPr marL="0" indent="0" algn="ctr">
              <a:buNone/>
            </a:pPr>
            <a:r>
              <a:rPr lang="uk-UA" sz="1800" noProof="0" dirty="0" smtClean="0">
                <a:latin typeface="Times New Roman" pitchFamily="18" charset="0"/>
                <a:cs typeface="Times New Roman" pitchFamily="18" charset="0"/>
              </a:rPr>
              <a:t> школи І-ІІІ ступенів</a:t>
            </a:r>
          </a:p>
          <a:p>
            <a:pPr marL="0" indent="0" algn="ctr">
              <a:buNone/>
            </a:pPr>
            <a:r>
              <a:rPr lang="uk-UA" sz="1800" noProof="0" dirty="0" smtClean="0">
                <a:latin typeface="Times New Roman" pitchFamily="18" charset="0"/>
                <a:cs typeface="Times New Roman" pitchFamily="18" charset="0"/>
              </a:rPr>
              <a:t>Черкаської районної ради</a:t>
            </a:r>
          </a:p>
          <a:p>
            <a:pPr marL="0" indent="0" algn="ctr">
              <a:buNone/>
            </a:pPr>
            <a:r>
              <a:rPr lang="uk-UA" sz="1800" noProof="0" dirty="0" smtClean="0">
                <a:latin typeface="Times New Roman" pitchFamily="18" charset="0"/>
                <a:cs typeface="Times New Roman" pitchFamily="18" charset="0"/>
              </a:rPr>
              <a:t>Черкаської області</a:t>
            </a:r>
          </a:p>
          <a:p>
            <a:pPr marL="0" indent="0" algn="ctr">
              <a:buNone/>
            </a:pPr>
            <a:endParaRPr lang="uk-UA" sz="1800" noProof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764704"/>
            <a:ext cx="7611186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Я здоров’я бережу –</a:t>
            </a:r>
          </a:p>
          <a:p>
            <a:pPr algn="ctr"/>
            <a:r>
              <a:rPr lang="uk-UA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сам собі допоможу</a:t>
            </a:r>
            <a:endParaRPr lang="uk-UA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4i96xLqRT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68" y="3068960"/>
            <a:ext cx="2955304" cy="18722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461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39552" y="1916832"/>
            <a:ext cx="4464496" cy="420933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sz="30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Хвалився  </a:t>
            </a:r>
            <a:r>
              <a:rPr lang="uk-UA" sz="3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хлопчик</a:t>
            </a:r>
            <a:r>
              <a:rPr lang="uk-UA" sz="3000" b="1" i="1" noProof="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-брехунець</a:t>
            </a:r>
            <a:r>
              <a:rPr lang="uk-UA" sz="30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3000" b="1" i="1" noProof="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0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Івасику малому: </a:t>
            </a:r>
          </a:p>
          <a:p>
            <a:pPr marL="0" indent="0">
              <a:buNone/>
            </a:pPr>
            <a:r>
              <a:rPr lang="uk-UA" sz="30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Є в мене дома олівець </a:t>
            </a:r>
          </a:p>
          <a:p>
            <a:pPr marL="0" indent="0">
              <a:buNone/>
            </a:pPr>
            <a:r>
              <a:rPr lang="uk-UA" sz="30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Сто кольорів у ньому!</a:t>
            </a:r>
          </a:p>
          <a:p>
            <a:pPr marL="0" indent="0">
              <a:buNone/>
            </a:pPr>
            <a:r>
              <a:rPr lang="uk-UA" sz="30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А чи великий він?</a:t>
            </a:r>
          </a:p>
          <a:p>
            <a:pPr marL="0" indent="0">
              <a:buNone/>
            </a:pPr>
            <a:r>
              <a:rPr lang="uk-UA" sz="30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000" b="1" i="1" noProof="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uk-UA" sz="30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! Як від землі до стелі!</a:t>
            </a:r>
          </a:p>
          <a:p>
            <a:pPr marL="0" indent="0">
              <a:buNone/>
            </a:pPr>
            <a:r>
              <a:rPr lang="uk-UA" sz="30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А в чому ж носиш ти його?</a:t>
            </a:r>
          </a:p>
          <a:p>
            <a:pPr marL="0" indent="0">
              <a:buNone/>
            </a:pPr>
            <a:r>
              <a:rPr lang="uk-UA" sz="30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чому? У портфелі!</a:t>
            </a:r>
          </a:p>
          <a:p>
            <a:endParaRPr lang="uk-UA" noProof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5364088" y="4509120"/>
            <a:ext cx="2664297" cy="639762"/>
          </a:xfrm>
        </p:spPr>
        <p:txBody>
          <a:bodyPr/>
          <a:lstStyle/>
          <a:p>
            <a:r>
              <a:rPr lang="uk-UA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Хвальковитість </a:t>
            </a:r>
            <a:endParaRPr lang="uk-UA" i="1" noProof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391"/>
          <a:stretch/>
        </p:blipFill>
        <p:spPr>
          <a:xfrm>
            <a:off x="5364088" y="2060848"/>
            <a:ext cx="2736304" cy="2451968"/>
          </a:xfrm>
        </p:spPr>
      </p:pic>
      <p:sp>
        <p:nvSpPr>
          <p:cNvPr id="7" name="Прямоугольник 6"/>
          <p:cNvSpPr/>
          <p:nvPr/>
        </p:nvSpPr>
        <p:spPr>
          <a:xfrm>
            <a:off x="1599166" y="332656"/>
            <a:ext cx="5945667" cy="92333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Відгадайте звичку</a:t>
            </a:r>
            <a:endParaRPr lang="ru-RU" sz="5400" b="1" cap="none" spc="0" dirty="0">
              <a:ln w="17780" cmpd="sng">
                <a:solidFill>
                  <a:srgbClr val="3366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805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36697" y="1772816"/>
            <a:ext cx="4040188" cy="39512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Ох, невесело Наталці:</a:t>
            </a:r>
          </a:p>
          <a:p>
            <a:pPr marL="0" indent="0">
              <a:buNone/>
            </a:pPr>
            <a:r>
              <a:rPr lang="uk-UA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Рукавички загубила.</a:t>
            </a:r>
          </a:p>
          <a:p>
            <a:pPr marL="0" indent="0">
              <a:buNone/>
            </a:pPr>
            <a:r>
              <a:rPr lang="uk-UA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Може, десь лежать у балці,—</a:t>
            </a:r>
          </a:p>
          <a:p>
            <a:pPr marL="0" indent="0">
              <a:buNone/>
            </a:pPr>
            <a:r>
              <a:rPr lang="uk-UA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Сніжки там з дітьми ліпила.</a:t>
            </a:r>
          </a:p>
          <a:p>
            <a:pPr marL="0" indent="0">
              <a:buNone/>
            </a:pPr>
            <a:r>
              <a:rPr lang="uk-UA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Стрів її на стежці Вова,</a:t>
            </a:r>
          </a:p>
          <a:p>
            <a:pPr marL="0" indent="0">
              <a:buNone/>
            </a:pPr>
            <a:r>
              <a:rPr lang="uk-UA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Дівчинку хлопчині жаль.</a:t>
            </a:r>
          </a:p>
          <a:p>
            <a:pPr marL="0" indent="0">
              <a:buNone/>
            </a:pPr>
            <a:r>
              <a:rPr lang="uk-UA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Рукавички зняв і мовив:</a:t>
            </a:r>
          </a:p>
          <a:p>
            <a:pPr marL="0" indent="0">
              <a:buNone/>
            </a:pPr>
            <a:r>
              <a:rPr lang="uk-UA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— Ось мої... Погрійсь, Наталко! </a:t>
            </a:r>
            <a:endParaRPr lang="uk-UA" b="1" i="1" noProof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932040" y="5013176"/>
            <a:ext cx="3744416" cy="639762"/>
          </a:xfrm>
        </p:spPr>
        <p:txBody>
          <a:bodyPr/>
          <a:lstStyle/>
          <a:p>
            <a:r>
              <a:rPr lang="uk-UA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Доброта , милосердя</a:t>
            </a:r>
            <a:endParaRPr lang="uk-UA" i="1" noProof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quarter" idx="4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506" b="16926"/>
          <a:stretch/>
        </p:blipFill>
        <p:spPr>
          <a:xfrm>
            <a:off x="5220072" y="1988840"/>
            <a:ext cx="2965747" cy="2946400"/>
          </a:xfrm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604052" y="404664"/>
            <a:ext cx="5945667" cy="92333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Відгадайте</a:t>
            </a:r>
            <a:r>
              <a:rPr lang="ru-RU" sz="5400" b="1" dirty="0" smtClean="0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звичку</a:t>
            </a:r>
            <a:endParaRPr lang="ru-RU" sz="5400" b="1" dirty="0">
              <a:ln w="17780" cmpd="sng">
                <a:solidFill>
                  <a:srgbClr val="3366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777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noProof="0" dirty="0" err="1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Фізкультхвилинка.wmv</a:t>
            </a:r>
            <a:endParaRPr lang="uk-UA" noProof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tumblr_m3exznVzS11qj6cefo1_500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4437112"/>
            <a:ext cx="8362900" cy="16725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770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3d extrusionH="57150">
              <a:bevelT w="38100" h="38100" prst="angle"/>
            </a:sp3d>
          </a:bodyPr>
          <a:lstStyle/>
          <a:p>
            <a:r>
              <a:rPr lang="uk-UA" b="1" spc="300" noProof="0" dirty="0" smtClean="0">
                <a:ln w="1143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Гра «Пізнай себе»</a:t>
            </a:r>
            <a:endParaRPr lang="uk-UA" b="1" spc="300" noProof="0" dirty="0">
              <a:ln w="11430" cmpd="sng">
                <a:solidFill>
                  <a:srgbClr val="3366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35696" y="1628800"/>
            <a:ext cx="5832648" cy="95410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2700">
                  <a:solidFill>
                    <a:srgbClr val="3366CC"/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ви вважаєте, для чого у нас</a:t>
            </a:r>
          </a:p>
          <a:p>
            <a:pPr algn="ctr"/>
            <a:r>
              <a:rPr lang="uk-UA" sz="2800" b="1" dirty="0" smtClean="0">
                <a:ln w="12700">
                  <a:solidFill>
                    <a:srgbClr val="3366CC"/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з'являються корисні  звички?</a:t>
            </a:r>
            <a:endParaRPr lang="uk-UA" sz="2800" b="1" dirty="0">
              <a:ln w="12700">
                <a:solidFill>
                  <a:srgbClr val="3366CC"/>
                </a:solidFill>
                <a:prstDash val="solid"/>
              </a:ln>
              <a:solidFill>
                <a:schemeClr val="tx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683568" y="2708920"/>
          <a:ext cx="7931224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37423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416824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noProof="0" dirty="0" smtClean="0">
                <a:ln w="12700">
                  <a:solidFill>
                    <a:srgbClr val="3366CC"/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 ви вважаєте, чому у нас з'являються шкідливі звички?</a:t>
            </a:r>
            <a:endParaRPr lang="uk-UA" b="1" noProof="0" dirty="0">
              <a:ln w="12700">
                <a:solidFill>
                  <a:srgbClr val="3366CC"/>
                </a:solidFill>
                <a:prstDash val="solid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855773256"/>
              </p:ext>
            </p:extLst>
          </p:nvPr>
        </p:nvGraphicFramePr>
        <p:xfrm>
          <a:off x="827584" y="1916832"/>
          <a:ext cx="7848872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7000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5" y="476672"/>
            <a:ext cx="7106462" cy="1323439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4000" b="1" dirty="0" err="1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cap="none" spc="0" dirty="0" err="1" smtClean="0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подорож</a:t>
            </a:r>
            <a:r>
              <a:rPr lang="ru-RU" sz="4000" b="1" cap="none" spc="0" dirty="0" smtClean="0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spc="0" dirty="0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«Смачна </a:t>
            </a:r>
            <a:r>
              <a:rPr lang="ru-RU" sz="4000" b="1" cap="none" spc="0" dirty="0" err="1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країна</a:t>
            </a:r>
            <a:r>
              <a:rPr lang="ru-RU" sz="4000" b="1" cap="none" spc="0" dirty="0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7552842" cy="4248472"/>
          </a:xfrm>
          <a:effectLst>
            <a:softEdge rad="317500"/>
          </a:effec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22" y="4725144"/>
            <a:ext cx="1525172" cy="1905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5097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701" y="2539661"/>
            <a:ext cx="1728192" cy="2039266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530253"/>
            <a:ext cx="3226156" cy="2141883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94" r="3915"/>
          <a:stretch/>
        </p:blipFill>
        <p:spPr bwMode="auto">
          <a:xfrm>
            <a:off x="6084168" y="493891"/>
            <a:ext cx="2801258" cy="17478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7671"/>
            <a:ext cx="1705372" cy="1705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86" t="4527" r="9251" b="6520"/>
          <a:stretch/>
        </p:blipFill>
        <p:spPr bwMode="auto">
          <a:xfrm>
            <a:off x="1321393" y="4664946"/>
            <a:ext cx="2664296" cy="1968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818" y="505205"/>
            <a:ext cx="2808312" cy="17551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52" y="2720167"/>
            <a:ext cx="2685189" cy="170778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600079"/>
            <a:ext cx="2597274" cy="19479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0923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9471" y="1052736"/>
            <a:ext cx="6524800" cy="92333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3366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нових зустрічей !</a:t>
            </a:r>
            <a:endParaRPr lang="ru-RU" sz="5400" b="1" cap="none" spc="0" dirty="0">
              <a:ln w="1778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3366CC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smiles-emocii-1715.gif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832" y="2492896"/>
            <a:ext cx="3315583" cy="1944216"/>
          </a:xfrm>
        </p:spPr>
      </p:pic>
    </p:spTree>
    <p:extLst>
      <p:ext uri="{BB962C8B-B14F-4D97-AF65-F5344CB8AC3E}">
        <p14:creationId xmlns="" xmlns:p14="http://schemas.microsoft.com/office/powerpoint/2010/main" val="10113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987393"/>
            <a:ext cx="8136904" cy="3528392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7151"/>
            <a:ext cx="2952328" cy="3041120"/>
          </a:xfrm>
        </p:spPr>
      </p:pic>
    </p:spTree>
    <p:extLst>
      <p:ext uri="{BB962C8B-B14F-4D97-AF65-F5344CB8AC3E}">
        <p14:creationId xmlns="" xmlns:p14="http://schemas.microsoft.com/office/powerpoint/2010/main" val="26655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95736" y="260648"/>
            <a:ext cx="4824536" cy="1066130"/>
          </a:xfrm>
          <a:ln>
            <a:solidFill>
              <a:srgbClr val="00B0F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noProof="0" dirty="0" smtClean="0">
                <a:ln w="12700">
                  <a:solidFill>
                    <a:srgbClr val="3366CC"/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Розгадайте ребус</a:t>
            </a:r>
            <a:endParaRPr lang="uk-UA" b="1" noProof="0" dirty="0">
              <a:ln w="12700">
                <a:solidFill>
                  <a:srgbClr val="3366CC"/>
                </a:solidFill>
                <a:prstDash val="solid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9" t="398" r="-359" b="16243"/>
          <a:stretch/>
        </p:blipFill>
        <p:spPr>
          <a:xfrm>
            <a:off x="1115615" y="2132856"/>
            <a:ext cx="7119239" cy="2232247"/>
          </a:xfrm>
          <a:prstGeom prst="roundRect">
            <a:avLst>
              <a:gd name="adj" fmla="val 11111"/>
            </a:avLst>
          </a:prstGeom>
          <a:ln w="190500" cap="rnd">
            <a:solidFill>
              <a:srgbClr val="E2E99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556792"/>
            <a:ext cx="2368879" cy="2857307"/>
          </a:xfrm>
        </p:spPr>
      </p:pic>
      <p:sp>
        <p:nvSpPr>
          <p:cNvPr id="6" name="TextBox 5"/>
          <p:cNvSpPr txBox="1"/>
          <p:nvPr/>
        </p:nvSpPr>
        <p:spPr>
          <a:xfrm>
            <a:off x="3203848" y="4869160"/>
            <a:ext cx="2952328" cy="584775"/>
          </a:xfrm>
          <a:prstGeom prst="rect">
            <a:avLst/>
          </a:prstGeom>
          <a:solidFill>
            <a:srgbClr val="E2E99D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Здоров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938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9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clrChange>
              <a:clrFrom>
                <a:srgbClr val="F6F1ED"/>
              </a:clrFrom>
              <a:clrTo>
                <a:srgbClr val="F6F1ED">
                  <a:alpha val="0"/>
                </a:srgbClr>
              </a:clrTo>
            </a:clrChange>
            <a:lum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965" r="76478" b="50515"/>
          <a:stretch/>
        </p:blipFill>
        <p:spPr>
          <a:xfrm>
            <a:off x="3275856" y="1907353"/>
            <a:ext cx="2486315" cy="3821458"/>
          </a:xfrm>
          <a:noFill/>
          <a:effectLst/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256" y="4189575"/>
            <a:ext cx="1905000" cy="1905000"/>
          </a:xfrm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42" y="188640"/>
            <a:ext cx="2092896" cy="15692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148" y="2492896"/>
            <a:ext cx="2974344" cy="1153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126" y="1800746"/>
            <a:ext cx="1597025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0"/>
            <a:ext cx="2588056" cy="22454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944" y="3095882"/>
            <a:ext cx="3492685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383" y="4891656"/>
            <a:ext cx="1756855" cy="1764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0539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2EC"/>
              </a:clrFrom>
              <a:clrTo>
                <a:srgbClr val="F9F2EC">
                  <a:alpha val="0"/>
                </a:srgbClr>
              </a:clrTo>
            </a:clrChange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711" y="620688"/>
            <a:ext cx="3371850" cy="45291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2739341" cy="2095479"/>
          </a:xfrm>
          <a:effectLst/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496" y="4419430"/>
            <a:ext cx="3174504" cy="2380878"/>
          </a:xfrm>
          <a:effectLst>
            <a:softEdge rad="317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422" y="4938510"/>
            <a:ext cx="3146425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92696"/>
            <a:ext cx="2153965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82" y="2492896"/>
            <a:ext cx="2799529" cy="23014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7358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548680"/>
            <a:ext cx="2487549" cy="1368152"/>
          </a:xfrm>
        </p:spPr>
      </p:pic>
      <p:sp>
        <p:nvSpPr>
          <p:cNvPr id="2" name="Прямоугольник 1"/>
          <p:cNvSpPr/>
          <p:nvPr/>
        </p:nvSpPr>
        <p:spPr>
          <a:xfrm>
            <a:off x="2588123" y="2276872"/>
            <a:ext cx="3967753" cy="1323439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8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80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обре</a:t>
            </a:r>
            <a:r>
              <a:rPr lang="ru-RU" sz="8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8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0648"/>
            <a:ext cx="2533650" cy="260985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66794"/>
            <a:ext cx="22098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A3592C"/>
              </a:clrFrom>
              <a:clrTo>
                <a:srgbClr val="A3592C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336103"/>
            <a:ext cx="2600493" cy="191888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97" t="9275" r="5375"/>
          <a:stretch/>
        </p:blipFill>
        <p:spPr bwMode="auto">
          <a:xfrm>
            <a:off x="755576" y="4449042"/>
            <a:ext cx="2403467" cy="182620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8812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83768" y="2661184"/>
            <a:ext cx="4536504" cy="1200329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«Погано»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02" y="174328"/>
            <a:ext cx="2193300" cy="2984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5" t="6243" r="2441" b="3065"/>
          <a:stretch/>
        </p:blipFill>
        <p:spPr bwMode="auto">
          <a:xfrm>
            <a:off x="6372200" y="4230844"/>
            <a:ext cx="2543256" cy="2350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959" t="16947" r="2347" b="41419"/>
          <a:stretch/>
        </p:blipFill>
        <p:spPr bwMode="auto">
          <a:xfrm>
            <a:off x="467544" y="3940524"/>
            <a:ext cx="2194560" cy="2878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3462" b="61582"/>
          <a:stretch/>
        </p:blipFill>
        <p:spPr bwMode="auto">
          <a:xfrm>
            <a:off x="5580112" y="489509"/>
            <a:ext cx="2966457" cy="26477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1191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39552" y="1916832"/>
            <a:ext cx="3957836" cy="42093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</a:rPr>
              <a:t>Я </a:t>
            </a: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всміхаюсь сонечку:</a:t>
            </a:r>
          </a:p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Здрастуй, золоте!</a:t>
            </a:r>
          </a:p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всміхаюсь квітоньці -</a:t>
            </a:r>
          </a:p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Хай вона цвіте!</a:t>
            </a:r>
          </a:p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всміхаюсь дощику:</a:t>
            </a:r>
          </a:p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Лийся, мов з відра!</a:t>
            </a:r>
          </a:p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Друзям усміхаюся -</a:t>
            </a:r>
          </a:p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Зичу їм добра! </a:t>
            </a:r>
            <a:endParaRPr lang="uk-UA" sz="2800" b="1" i="1" noProof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>
          <a:xfrm>
            <a:off x="4932040" y="4797152"/>
            <a:ext cx="3528392" cy="639762"/>
          </a:xfrm>
        </p:spPr>
        <p:txBody>
          <a:bodyPr/>
          <a:lstStyle/>
          <a:p>
            <a:pPr algn="ctr"/>
            <a:r>
              <a:rPr lang="uk-UA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Вітатися до друзів </a:t>
            </a:r>
            <a:endParaRPr lang="uk-UA" noProof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clrChange>
              <a:clrFrom>
                <a:srgbClr val="E2E2E2"/>
              </a:clrFrom>
              <a:clrTo>
                <a:srgbClr val="E2E2E2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204864"/>
            <a:ext cx="4041775" cy="2598796"/>
          </a:xfrm>
        </p:spPr>
      </p:pic>
      <p:sp>
        <p:nvSpPr>
          <p:cNvPr id="8" name="Прямоугольник 7"/>
          <p:cNvSpPr/>
          <p:nvPr/>
        </p:nvSpPr>
        <p:spPr>
          <a:xfrm>
            <a:off x="1404580" y="260648"/>
            <a:ext cx="6599692" cy="92333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err="1" smtClean="0">
                <a:ln w="1143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Відгадайте</a:t>
            </a:r>
            <a:r>
              <a:rPr lang="ru-RU" sz="5400" b="1" spc="300" dirty="0" smtClean="0">
                <a:ln w="1143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spc="300" dirty="0" err="1" smtClean="0">
                <a:ln w="1143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звичку</a:t>
            </a:r>
            <a:endParaRPr lang="ru-RU" sz="5400" b="1" cap="none" spc="300" dirty="0">
              <a:ln w="11430" cmpd="sng">
                <a:solidFill>
                  <a:srgbClr val="3366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847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Пригощає кицю кіт:</a:t>
            </a:r>
          </a:p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— Пообідаємо ласо!</a:t>
            </a:r>
          </a:p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Щоб скоріш скінчить обід, —</a:t>
            </a:r>
          </a:p>
          <a:p>
            <a:pPr marL="0" indent="0">
              <a:buNone/>
            </a:pPr>
            <a:r>
              <a:rPr lang="uk-UA" sz="2800" b="1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Ти їж борщик, а я — м’ясо! </a:t>
            </a:r>
            <a:endParaRPr lang="uk-UA" sz="2800" b="1" i="1" noProof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868144" y="4941168"/>
            <a:ext cx="2231231" cy="639762"/>
          </a:xfrm>
        </p:spPr>
        <p:txBody>
          <a:bodyPr/>
          <a:lstStyle/>
          <a:p>
            <a:r>
              <a:rPr lang="uk-UA" i="1" noProof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Жадібність </a:t>
            </a:r>
            <a:endParaRPr lang="uk-UA" i="1" noProof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381" y="2060848"/>
            <a:ext cx="4041775" cy="3285017"/>
          </a:xfrm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2612" y="404664"/>
            <a:ext cx="5945667" cy="92333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3366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Відгадайте звичку</a:t>
            </a:r>
            <a:endParaRPr lang="ru-RU" sz="5400" b="1" cap="none" spc="0" dirty="0">
              <a:ln w="17780" cmpd="sng">
                <a:solidFill>
                  <a:srgbClr val="3366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240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291</Words>
  <Application>Microsoft Office PowerPoint</Application>
  <PresentationFormat>Экран (4:3)</PresentationFormat>
  <Paragraphs>67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Розгадайте ребус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Гра «Пізнай себе»</vt:lpstr>
      <vt:lpstr>Як ви вважаєте, чому у нас з'являються шкідливі звички?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здоров’я бережу – сам собі допоможу</dc:title>
  <dc:creator>Сестрички !</dc:creator>
  <cp:lastModifiedBy>Alina</cp:lastModifiedBy>
  <cp:revision>47</cp:revision>
  <dcterms:created xsi:type="dcterms:W3CDTF">2017-02-19T08:41:27Z</dcterms:created>
  <dcterms:modified xsi:type="dcterms:W3CDTF">2017-02-22T18:41:42Z</dcterms:modified>
</cp:coreProperties>
</file>