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C5"/>
    <a:srgbClr val="FFF8A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 autoAdjust="0"/>
    <p:restoredTop sz="94737" autoAdjust="0"/>
  </p:normalViewPr>
  <p:slideViewPr>
    <p:cSldViewPr>
      <p:cViewPr varScale="1">
        <p:scale>
          <a:sx n="61" d="100"/>
          <a:sy n="61" d="100"/>
        </p:scale>
        <p:origin x="-44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0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A7707-C1BB-44BE-88BA-54F206369E38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440BF-3454-4D7B-953E-51E29AC23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A7707-C1BB-44BE-88BA-54F206369E38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440BF-3454-4D7B-953E-51E29AC23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A7707-C1BB-44BE-88BA-54F206369E38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440BF-3454-4D7B-953E-51E29AC23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A7707-C1BB-44BE-88BA-54F206369E38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440BF-3454-4D7B-953E-51E29AC23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A7707-C1BB-44BE-88BA-54F206369E38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440BF-3454-4D7B-953E-51E29AC23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A7707-C1BB-44BE-88BA-54F206369E38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440BF-3454-4D7B-953E-51E29AC23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A7707-C1BB-44BE-88BA-54F206369E38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440BF-3454-4D7B-953E-51E29AC23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A7707-C1BB-44BE-88BA-54F206369E38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440BF-3454-4D7B-953E-51E29AC23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A7707-C1BB-44BE-88BA-54F206369E38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440BF-3454-4D7B-953E-51E29AC23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A7707-C1BB-44BE-88BA-54F206369E38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440BF-3454-4D7B-953E-51E29AC23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A7707-C1BB-44BE-88BA-54F206369E38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440BF-3454-4D7B-953E-51E29AC23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A7707-C1BB-44BE-88BA-54F206369E38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440BF-3454-4D7B-953E-51E29AC23A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gif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gif"/><Relationship Id="rId5" Type="http://schemas.openxmlformats.org/officeDocument/2006/relationships/image" Target="../media/image34.gif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gif"/><Relationship Id="rId4" Type="http://schemas.openxmlformats.org/officeDocument/2006/relationships/image" Target="../media/image39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1470025"/>
          </a:xfrm>
        </p:spPr>
        <p:txBody>
          <a:bodyPr/>
          <a:lstStyle/>
          <a:p>
            <a:r>
              <a:rPr lang="uk-UA" b="1" noProof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Там, де живе добро</a:t>
            </a:r>
            <a:endParaRPr lang="uk-UA" b="1" noProof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2564904"/>
            <a:ext cx="5360640" cy="3960440"/>
          </a:xfrm>
          <a:solidFill>
            <a:srgbClr val="FFFBC5"/>
          </a:solidFill>
        </p:spPr>
        <p:txBody>
          <a:bodyPr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uk-UA" sz="2400" noProof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Шевченко Аліна Ігорівна,</a:t>
            </a:r>
          </a:p>
          <a:p>
            <a:pPr>
              <a:spcBef>
                <a:spcPts val="0"/>
              </a:spcBef>
              <a:defRPr/>
            </a:pPr>
            <a:r>
              <a:rPr lang="uk-UA" sz="2400" noProof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вихователь групи продовженого дня,</a:t>
            </a:r>
          </a:p>
          <a:p>
            <a:pPr>
              <a:spcBef>
                <a:spcPts val="0"/>
              </a:spcBef>
              <a:defRPr/>
            </a:pPr>
            <a:r>
              <a:rPr lang="uk-UA" sz="2400" noProof="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Атамась</a:t>
            </a:r>
            <a:r>
              <a:rPr lang="uk-UA" sz="2400" noProof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Олександра Геннадіївна,</a:t>
            </a:r>
          </a:p>
          <a:p>
            <a:pPr>
              <a:spcBef>
                <a:spcPts val="0"/>
              </a:spcBef>
              <a:defRPr/>
            </a:pPr>
            <a:r>
              <a:rPr lang="uk-UA" sz="2400" noProof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практичний психолог</a:t>
            </a:r>
            <a:r>
              <a:rPr lang="uk-UA" sz="2400" noProof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spcBef>
                <a:spcPts val="0"/>
              </a:spcBef>
              <a:defRPr/>
            </a:pP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Шквар Оксана Миколаївна,</a:t>
            </a:r>
          </a:p>
          <a:p>
            <a:pPr>
              <a:spcBef>
                <a:spcPts val="0"/>
              </a:spcBef>
              <a:defRPr/>
            </a:pP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читель </a:t>
            </a:r>
            <a:r>
              <a:rPr lang="uk-UA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початкових класів,</a:t>
            </a:r>
            <a:endParaRPr lang="uk-UA" sz="2400" noProof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uk-UA" sz="2400" noProof="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Худяківської</a:t>
            </a:r>
            <a:r>
              <a:rPr lang="uk-UA" sz="2400" noProof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загальноосвітньої</a:t>
            </a:r>
          </a:p>
          <a:p>
            <a:pPr>
              <a:spcBef>
                <a:spcPts val="0"/>
              </a:spcBef>
              <a:defRPr/>
            </a:pPr>
            <a:r>
              <a:rPr lang="uk-UA" sz="2400" noProof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школи І-ІІІ ступенів</a:t>
            </a:r>
          </a:p>
          <a:p>
            <a:pPr>
              <a:spcBef>
                <a:spcPts val="0"/>
              </a:spcBef>
              <a:defRPr/>
            </a:pPr>
            <a:r>
              <a:rPr lang="uk-UA" sz="2400" noProof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Черкаської районної ради</a:t>
            </a:r>
          </a:p>
          <a:p>
            <a:pPr>
              <a:spcBef>
                <a:spcPts val="0"/>
              </a:spcBef>
              <a:defRPr/>
            </a:pPr>
            <a:r>
              <a:rPr lang="uk-UA" sz="2400" noProof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Черкаської області</a:t>
            </a:r>
            <a:endParaRPr lang="uk-UA" sz="2400" noProof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noProof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Допомога пташці-ткачику</a:t>
            </a:r>
            <a:endParaRPr lang="uk-UA" b="1" noProof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a437ae37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1556792"/>
            <a:ext cx="3129235" cy="4725144"/>
          </a:xfrm>
          <a:prstGeom prst="rect">
            <a:avLst/>
          </a:prstGeom>
        </p:spPr>
      </p:pic>
      <p:pic>
        <p:nvPicPr>
          <p:cNvPr id="4" name="Рисунок 3" descr="animasi-bergerak-burung-0087.gif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80112" y="2348880"/>
            <a:ext cx="1143000" cy="1149276"/>
          </a:xfrm>
          <a:prstGeom prst="rect">
            <a:avLst/>
          </a:prstGeom>
        </p:spPr>
      </p:pic>
      <p:pic>
        <p:nvPicPr>
          <p:cNvPr id="5" name="Рисунок 4" descr="orig-lnyanaya-seraya-muzhskaya-vishivanka-vml-003s-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1916832"/>
            <a:ext cx="4424492" cy="3528392"/>
          </a:xfrm>
          <a:prstGeom prst="rect">
            <a:avLst/>
          </a:prstGeom>
        </p:spPr>
      </p:pic>
      <p:pic>
        <p:nvPicPr>
          <p:cNvPr id="6" name="Рисунок 5" descr="0_6e0b9_d8dd2857_M.jp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555776" y="1916832"/>
            <a:ext cx="2013500" cy="1792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noProof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Повернення додому в новій сорочці</a:t>
            </a:r>
            <a:endParaRPr lang="uk-UA" b="1" noProof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8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00808"/>
            <a:ext cx="9144000" cy="5157192"/>
          </a:xfrm>
          <a:prstGeom prst="rect">
            <a:avLst/>
          </a:prstGeom>
        </p:spPr>
      </p:pic>
      <p:pic>
        <p:nvPicPr>
          <p:cNvPr id="4" name="Рисунок 3" descr="0_70afa_a223f2ab_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4365104"/>
            <a:ext cx="1821582" cy="1821582"/>
          </a:xfrm>
          <a:prstGeom prst="rect">
            <a:avLst/>
          </a:prstGeom>
        </p:spPr>
      </p:pic>
      <p:pic>
        <p:nvPicPr>
          <p:cNvPr id="5" name="Рисунок 4" descr="malish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4077072"/>
            <a:ext cx="952500" cy="2143125"/>
          </a:xfrm>
          <a:prstGeom prst="rect">
            <a:avLst/>
          </a:prstGeom>
        </p:spPr>
      </p:pic>
      <p:pic>
        <p:nvPicPr>
          <p:cNvPr id="6" name="Рисунок 5" descr="1986611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03175" y="4149080"/>
            <a:ext cx="1270844" cy="1698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noProof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Якби я міг зробити все я б …</a:t>
            </a:r>
            <a:endParaRPr lang="uk-UA" b="1" noProof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aa586f7a504db7bdd4ccf37bd3d2c1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2492897"/>
            <a:ext cx="2814484" cy="2736304"/>
          </a:xfrm>
          <a:prstGeom prst="rect">
            <a:avLst/>
          </a:prstGeom>
        </p:spPr>
      </p:pic>
      <p:pic>
        <p:nvPicPr>
          <p:cNvPr id="4" name="Рисунок 3" descr="78612228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2852936"/>
            <a:ext cx="1647999" cy="2110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noProof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вмію робити добро</a:t>
            </a:r>
            <a:endParaRPr lang="uk-UA" b="1" noProof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1700808"/>
            <a:ext cx="6033437" cy="429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romashnka_animashka_w260_h25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908721"/>
            <a:ext cx="1602668" cy="1584176"/>
          </a:xfrm>
          <a:prstGeom prst="rect">
            <a:avLst/>
          </a:prstGeom>
        </p:spPr>
      </p:pic>
      <p:pic>
        <p:nvPicPr>
          <p:cNvPr id="5" name="Рисунок 4" descr="butterfly-animated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32656"/>
            <a:ext cx="1857375" cy="1485900"/>
          </a:xfrm>
          <a:prstGeom prst="rect">
            <a:avLst/>
          </a:prstGeom>
        </p:spPr>
      </p:pic>
      <p:pic>
        <p:nvPicPr>
          <p:cNvPr id="6" name="Рисунок 5" descr="19128055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7308304" y="3514636"/>
            <a:ext cx="1835696" cy="3343364"/>
          </a:xfrm>
          <a:prstGeom prst="rect">
            <a:avLst/>
          </a:prstGeom>
        </p:spPr>
      </p:pic>
      <p:pic>
        <p:nvPicPr>
          <p:cNvPr id="7" name="Рисунок 6" descr="1373213670_babochki29b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80312" y="4365104"/>
            <a:ext cx="2084921" cy="2026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noProof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Гра “Промінчики”</a:t>
            </a:r>
            <a:endParaRPr lang="uk-UA" b="1" noProof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424982066_sun2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1772816"/>
            <a:ext cx="3765798" cy="3647444"/>
          </a:xfrm>
          <a:prstGeom prst="rect">
            <a:avLst/>
          </a:prstGeom>
        </p:spPr>
      </p:pic>
      <p:pic>
        <p:nvPicPr>
          <p:cNvPr id="4" name="Рисунок 3" descr="cloud-160249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645024"/>
            <a:ext cx="2518403" cy="1501204"/>
          </a:xfrm>
          <a:prstGeom prst="rect">
            <a:avLst/>
          </a:prstGeom>
        </p:spPr>
      </p:pic>
      <p:pic>
        <p:nvPicPr>
          <p:cNvPr id="5" name="Рисунок 4" descr="cloud-160249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4653136"/>
            <a:ext cx="2518403" cy="1501204"/>
          </a:xfrm>
          <a:prstGeom prst="rect">
            <a:avLst/>
          </a:prstGeom>
        </p:spPr>
      </p:pic>
      <p:pic>
        <p:nvPicPr>
          <p:cNvPr id="6" name="Рисунок 5" descr="cloud-160249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2204864"/>
            <a:ext cx="2518403" cy="1501204"/>
          </a:xfrm>
          <a:prstGeom prst="rect">
            <a:avLst/>
          </a:prstGeom>
        </p:spPr>
      </p:pic>
      <p:pic>
        <p:nvPicPr>
          <p:cNvPr id="7" name="Рисунок 6" descr="cloud-160249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2996952"/>
            <a:ext cx="2518403" cy="1501204"/>
          </a:xfrm>
          <a:prstGeom prst="rect">
            <a:avLst/>
          </a:prstGeom>
        </p:spPr>
      </p:pic>
      <p:pic>
        <p:nvPicPr>
          <p:cNvPr id="8" name="Рисунок 7" descr="cloud-160249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4293096"/>
            <a:ext cx="2518403" cy="1501204"/>
          </a:xfrm>
          <a:prstGeom prst="rect">
            <a:avLst/>
          </a:prstGeom>
        </p:spPr>
      </p:pic>
      <p:pic>
        <p:nvPicPr>
          <p:cNvPr id="9" name="Рисунок 8" descr="cloud-160249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1484784"/>
            <a:ext cx="2518403" cy="1501204"/>
          </a:xfrm>
          <a:prstGeom prst="rect">
            <a:avLst/>
          </a:prstGeom>
        </p:spPr>
      </p:pic>
      <p:pic>
        <p:nvPicPr>
          <p:cNvPr id="10" name="Рисунок 9" descr="cloud-160249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3933056"/>
            <a:ext cx="2518403" cy="1501204"/>
          </a:xfrm>
          <a:prstGeom prst="rect">
            <a:avLst/>
          </a:prstGeom>
        </p:spPr>
      </p:pic>
      <p:pic>
        <p:nvPicPr>
          <p:cNvPr id="11" name="Рисунок 10" descr="cloud-160249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3284984"/>
            <a:ext cx="2518403" cy="1501204"/>
          </a:xfrm>
          <a:prstGeom prst="rect">
            <a:avLst/>
          </a:prstGeom>
        </p:spPr>
      </p:pic>
      <p:pic>
        <p:nvPicPr>
          <p:cNvPr id="12" name="Рисунок 11" descr="cloud-160249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2204864"/>
            <a:ext cx="2518403" cy="1501204"/>
          </a:xfrm>
          <a:prstGeom prst="rect">
            <a:avLst/>
          </a:prstGeom>
        </p:spPr>
      </p:pic>
      <p:pic>
        <p:nvPicPr>
          <p:cNvPr id="13" name="Рисунок 12" descr="cloud-160249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628800"/>
            <a:ext cx="2518403" cy="1501204"/>
          </a:xfrm>
          <a:prstGeom prst="rect">
            <a:avLst/>
          </a:prstGeom>
        </p:spPr>
      </p:pic>
      <p:pic>
        <p:nvPicPr>
          <p:cNvPr id="14" name="Рисунок 13" descr="cloud-160249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2204864"/>
            <a:ext cx="2518403" cy="1501204"/>
          </a:xfrm>
          <a:prstGeom prst="rect">
            <a:avLst/>
          </a:prstGeom>
        </p:spPr>
      </p:pic>
      <p:pic>
        <p:nvPicPr>
          <p:cNvPr id="15" name="Рисунок 14" descr="cloud-160249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068960"/>
            <a:ext cx="2518403" cy="1501204"/>
          </a:xfrm>
          <a:prstGeom prst="rect">
            <a:avLst/>
          </a:prstGeom>
        </p:spPr>
      </p:pic>
      <p:pic>
        <p:nvPicPr>
          <p:cNvPr id="16" name="Рисунок 15" descr="cloud-160249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1196752"/>
            <a:ext cx="2518403" cy="1501204"/>
          </a:xfrm>
          <a:prstGeom prst="rect">
            <a:avLst/>
          </a:prstGeom>
        </p:spPr>
      </p:pic>
      <p:pic>
        <p:nvPicPr>
          <p:cNvPr id="17" name="Рисунок 16" descr="cloud-160249_12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2204864"/>
            <a:ext cx="2518403" cy="1501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6370"/>
          </a:xfrm>
        </p:spPr>
        <p:txBody>
          <a:bodyPr>
            <a:normAutofit/>
          </a:bodyPr>
          <a:lstStyle/>
          <a:p>
            <a:pPr lvl="0"/>
            <a:r>
              <a:rPr lang="uk-UA" noProof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Добро живе у кожному з нас, у нашому серці. Я бажаю вам відкривати його для добрих справ так, як це робив Янек. </a:t>
            </a:r>
            <a:endParaRPr lang="uk-UA" noProof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raduga_devochka_kraski_54160_1080x1920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0" y="3284984"/>
            <a:ext cx="2195736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471278116_70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835452" flipH="1">
            <a:off x="219294" y="3836562"/>
            <a:ext cx="1110627" cy="1224136"/>
          </a:xfrm>
          <a:prstGeom prst="rect">
            <a:avLst/>
          </a:prstGeom>
        </p:spPr>
      </p:pic>
      <p:pic>
        <p:nvPicPr>
          <p:cNvPr id="6" name="Рисунок 5" descr="1373213670_babochki29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08304" y="4293096"/>
            <a:ext cx="1566345" cy="1522487"/>
          </a:xfrm>
          <a:prstGeom prst="rect">
            <a:avLst/>
          </a:prstGeom>
        </p:spPr>
      </p:pic>
      <p:pic>
        <p:nvPicPr>
          <p:cNvPr id="7" name="Рисунок 6" descr="butterfly-animated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8104" y="5085184"/>
            <a:ext cx="1857375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b="1" noProof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Дякую за увагу! </a:t>
            </a:r>
            <a:endParaRPr lang="uk-UA" sz="3600" b="1" noProof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smiles-emocii-1715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5856" y="1556792"/>
            <a:ext cx="3069984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147248" cy="449309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i="1" noProof="0" smtClean="0">
                <a:latin typeface="Times New Roman" pitchFamily="18" charset="0"/>
                <a:cs typeface="Times New Roman" pitchFamily="18" charset="0"/>
              </a:rPr>
              <a:t>А як нам добрі слова потрібні!</a:t>
            </a:r>
            <a:endParaRPr lang="uk-UA" noProof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i="1" noProof="0" smtClean="0">
                <a:latin typeface="Times New Roman" pitchFamily="18" charset="0"/>
                <a:cs typeface="Times New Roman" pitchFamily="18" charset="0"/>
              </a:rPr>
              <a:t>Не раз ми в цьому переконалися самі,</a:t>
            </a:r>
            <a:endParaRPr lang="uk-UA" noProof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i="1" noProof="0" smtClean="0">
                <a:latin typeface="Times New Roman" pitchFamily="18" charset="0"/>
                <a:cs typeface="Times New Roman" pitchFamily="18" charset="0"/>
              </a:rPr>
              <a:t>А може не слова - важливі справи?</a:t>
            </a:r>
            <a:endParaRPr lang="uk-UA" noProof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i="1" noProof="0" smtClean="0">
                <a:latin typeface="Times New Roman" pitchFamily="18" charset="0"/>
                <a:cs typeface="Times New Roman" pitchFamily="18" charset="0"/>
              </a:rPr>
              <a:t>Справи - справами, а слова - словами.</a:t>
            </a:r>
            <a:endParaRPr lang="uk-UA" noProof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i="1" noProof="0" smtClean="0">
                <a:latin typeface="Times New Roman" pitchFamily="18" charset="0"/>
                <a:cs typeface="Times New Roman" pitchFamily="18" charset="0"/>
              </a:rPr>
              <a:t>Вони живуть у кожного з нас,</a:t>
            </a:r>
            <a:endParaRPr lang="uk-UA" noProof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i="1" noProof="0" smtClean="0">
                <a:latin typeface="Times New Roman" pitchFamily="18" charset="0"/>
                <a:cs typeface="Times New Roman" pitchFamily="18" charset="0"/>
              </a:rPr>
              <a:t>На дні душі до часу збережені,</a:t>
            </a:r>
            <a:endParaRPr lang="uk-UA" noProof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i="1" noProof="0" smtClean="0">
                <a:latin typeface="Times New Roman" pitchFamily="18" charset="0"/>
                <a:cs typeface="Times New Roman" pitchFamily="18" charset="0"/>
              </a:rPr>
              <a:t>Щоб їх виголосити в той самий час,</a:t>
            </a:r>
            <a:endParaRPr lang="uk-UA" noProof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i="1" noProof="0" smtClean="0">
                <a:latin typeface="Times New Roman" pitchFamily="18" charset="0"/>
                <a:cs typeface="Times New Roman" pitchFamily="18" charset="0"/>
              </a:rPr>
              <a:t>Коли вони іншим необхідні.</a:t>
            </a:r>
            <a:endParaRPr lang="uk-UA" noProof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41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66012" y="3909392"/>
            <a:ext cx="2177988" cy="2903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butterfly-animated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4797152"/>
            <a:ext cx="1857375" cy="1485900"/>
          </a:xfrm>
          <a:prstGeom prst="rect">
            <a:avLst/>
          </a:prstGeom>
        </p:spPr>
      </p:pic>
      <p:pic>
        <p:nvPicPr>
          <p:cNvPr id="7" name="Рисунок 6" descr="1373213670_babochki29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7055768" y="3140968"/>
            <a:ext cx="2088232" cy="1882527"/>
          </a:xfrm>
          <a:prstGeom prst="rect">
            <a:avLst/>
          </a:prstGeom>
        </p:spPr>
      </p:pic>
      <p:pic>
        <p:nvPicPr>
          <p:cNvPr id="8" name="Рисунок 7" descr="butterfly-animated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909959">
            <a:off x="-369458" y="2361720"/>
            <a:ext cx="1857375" cy="1485900"/>
          </a:xfrm>
          <a:prstGeom prst="rect">
            <a:avLst/>
          </a:prstGeom>
        </p:spPr>
      </p:pic>
      <p:pic>
        <p:nvPicPr>
          <p:cNvPr id="12" name="Рисунок 11" descr="1373213670_babochki29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-252536" y="4725144"/>
            <a:ext cx="2088232" cy="188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uk-UA" b="1" noProof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Людина починається з добра</a:t>
            </a:r>
            <a:endParaRPr lang="uk-UA" b="1" noProof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нимок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55776" y="1772816"/>
            <a:ext cx="6012000" cy="3561612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</p:pic>
      <p:pic>
        <p:nvPicPr>
          <p:cNvPr id="4" name="Содержимое 3" descr="2-1-638-1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1700808"/>
            <a:ext cx="3052394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40160"/>
          </a:xfrm>
        </p:spPr>
        <p:txBody>
          <a:bodyPr>
            <a:normAutofit fontScale="90000"/>
          </a:bodyPr>
          <a:lstStyle/>
          <a:p>
            <a:pPr lvl="0"/>
            <a:r>
              <a:rPr lang="uk-UA" b="1" noProof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Казка </a:t>
            </a:r>
            <a:br>
              <a:rPr lang="uk-UA" b="1" noProof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noProof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«Хто пошив для Янека сорочку?»</a:t>
            </a:r>
            <a:endParaRPr lang="uk-UA" b="1" noProof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0990378_cb6036c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556792"/>
            <a:ext cx="7920880" cy="5042153"/>
          </a:xfrm>
        </p:spPr>
      </p:pic>
      <p:pic>
        <p:nvPicPr>
          <p:cNvPr id="5" name="Рисунок 4" descr="malish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4221088"/>
            <a:ext cx="664468" cy="1495053"/>
          </a:xfrm>
          <a:prstGeom prst="rect">
            <a:avLst/>
          </a:prstGeom>
        </p:spPr>
      </p:pic>
      <p:pic>
        <p:nvPicPr>
          <p:cNvPr id="6" name="Рисунок 5" descr="www.tvn.hu_2aa4684abc90043028b0f36538a8a246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4288" y="5661248"/>
            <a:ext cx="10096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иф-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malish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1052736"/>
            <a:ext cx="2072625" cy="4663405"/>
          </a:xfrm>
          <a:prstGeom prst="rect">
            <a:avLst/>
          </a:prstGeom>
        </p:spPr>
      </p:pic>
      <p:pic>
        <p:nvPicPr>
          <p:cNvPr id="6" name="Рисунок 5" descr="www.tvn.hu_2aa4684abc90043028b0f36538a8a246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2267744" y="3844994"/>
            <a:ext cx="2159614" cy="1919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вечья-шерсть.jpeg"/>
          <p:cNvPicPr>
            <a:picLocks noChangeAspect="1"/>
          </p:cNvPicPr>
          <p:nvPr/>
        </p:nvPicPr>
        <p:blipFill>
          <a:blip r:embed="rId2" cstate="print"/>
          <a:srcRect l="4325" t="27950" r="5113" b="5901"/>
          <a:stretch>
            <a:fillRect/>
          </a:stretch>
        </p:blipFill>
        <p:spPr>
          <a:xfrm>
            <a:off x="395536" y="1916832"/>
            <a:ext cx="8280920" cy="4536504"/>
          </a:xfrm>
          <a:prstGeom prst="cloud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noProof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Вовна – подарунок Янеку від ягнятка</a:t>
            </a:r>
            <a:endParaRPr lang="uk-UA" b="1" noProof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noProof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Допомога терновому кущеві</a:t>
            </a:r>
            <a:endParaRPr lang="uk-UA" b="1" noProof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23471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3212976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Watering-Cans-8228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692696"/>
            <a:ext cx="3200375" cy="3200375"/>
          </a:xfrm>
          <a:prstGeom prst="rect">
            <a:avLst/>
          </a:prstGeom>
        </p:spPr>
      </p:pic>
      <p:pic>
        <p:nvPicPr>
          <p:cNvPr id="7" name="Рисунок 6" descr="l_cat_4_663935-1443298209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9632" y="1916832"/>
            <a:ext cx="6553143" cy="458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29118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15816" y="2636912"/>
            <a:ext cx="3096344" cy="2971425"/>
          </a:xfrm>
          <a:prstGeom prst="flowChartConnector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noProof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Допомога павучкові</a:t>
            </a:r>
            <a:endParaRPr lang="uk-UA" b="1" noProof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foto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9144000" cy="5301208"/>
          </a:xfrm>
          <a:prstGeom prst="rect">
            <a:avLst/>
          </a:prstGeom>
        </p:spPr>
      </p:pic>
      <p:pic>
        <p:nvPicPr>
          <p:cNvPr id="4" name="Рисунок 3" descr="tumblr_mn3tj07S4a1re0f60o1_25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4869160"/>
            <a:ext cx="1685925" cy="1428750"/>
          </a:xfrm>
          <a:prstGeom prst="rect">
            <a:avLst/>
          </a:prstGeom>
        </p:spPr>
      </p:pic>
      <p:pic>
        <p:nvPicPr>
          <p:cNvPr id="5" name="Рисунок 4" descr="malish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2060848"/>
            <a:ext cx="1988418" cy="4473941"/>
          </a:xfrm>
          <a:prstGeom prst="rect">
            <a:avLst/>
          </a:prstGeom>
        </p:spPr>
      </p:pic>
      <p:pic>
        <p:nvPicPr>
          <p:cNvPr id="6" name="Рисунок 5" descr="hpp8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1816596"/>
            <a:ext cx="7416824" cy="4924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noProof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Пригода з річковим раком</a:t>
            </a:r>
            <a:endParaRPr lang="uk-UA" b="1" noProof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Kepiting Gif (12)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259632" y="2492896"/>
            <a:ext cx="3240358" cy="3065115"/>
          </a:xfrm>
          <a:prstGeom prst="rect">
            <a:avLst/>
          </a:prstGeom>
        </p:spPr>
      </p:pic>
      <p:pic>
        <p:nvPicPr>
          <p:cNvPr id="3" name="Рисунок 2" descr="852619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1124744"/>
            <a:ext cx="5199608" cy="4725144"/>
          </a:xfrm>
          <a:prstGeom prst="rect">
            <a:avLst/>
          </a:prstGeom>
        </p:spPr>
      </p:pic>
      <p:pic>
        <p:nvPicPr>
          <p:cNvPr id="5" name="Рисунок 4" descr="2899715-b124334f6cbb708c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1844824"/>
            <a:ext cx="3666703" cy="4082263"/>
          </a:xfrm>
          <a:prstGeom prst="rect">
            <a:avLst/>
          </a:prstGeom>
        </p:spPr>
      </p:pic>
      <p:pic>
        <p:nvPicPr>
          <p:cNvPr id="6" name="Рисунок 5" descr="e9b7fe133e5dde669c8813f63dd62bf8.jpe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284984"/>
            <a:ext cx="5629275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172</Words>
  <Application>Microsoft Office PowerPoint</Application>
  <PresentationFormat>Экран (4:3)</PresentationFormat>
  <Paragraphs>32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Там, де живе добро</vt:lpstr>
      <vt:lpstr>Слайд 2</vt:lpstr>
      <vt:lpstr>Людина починається з добра</vt:lpstr>
      <vt:lpstr>Казка   «Хто пошив для Янека сорочку?»</vt:lpstr>
      <vt:lpstr>Слайд 5</vt:lpstr>
      <vt:lpstr>Вовна – подарунок Янеку від ягнятка</vt:lpstr>
      <vt:lpstr>Допомога терновому кущеві</vt:lpstr>
      <vt:lpstr>Допомога павучкові</vt:lpstr>
      <vt:lpstr>Пригода з річковим раком</vt:lpstr>
      <vt:lpstr>Допомога пташці-ткачику</vt:lpstr>
      <vt:lpstr>Повернення додому в новій сорочці</vt:lpstr>
      <vt:lpstr>Якби я міг зробити все я б …</vt:lpstr>
      <vt:lpstr>Я вмію робити добро</vt:lpstr>
      <vt:lpstr>Гра “Промінчики”</vt:lpstr>
      <vt:lpstr>Добро живе у кожному з нас, у нашому серці. Я бажаю вам відкривати його для добрих справ так, як це робив Янек. 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Alina</dc:creator>
  <cp:lastModifiedBy>Alina</cp:lastModifiedBy>
  <cp:revision>18</cp:revision>
  <dcterms:created xsi:type="dcterms:W3CDTF">2017-02-18T20:45:59Z</dcterms:created>
  <dcterms:modified xsi:type="dcterms:W3CDTF">2017-02-23T19:24:09Z</dcterms:modified>
</cp:coreProperties>
</file>