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60" r:id="rId6"/>
    <p:sldId id="267" r:id="rId7"/>
    <p:sldId id="257" r:id="rId8"/>
    <p:sldId id="258" r:id="rId9"/>
    <p:sldId id="262" r:id="rId10"/>
    <p:sldId id="261" r:id="rId11"/>
    <p:sldId id="259" r:id="rId12"/>
    <p:sldId id="266" r:id="rId13"/>
    <p:sldId id="263" r:id="rId14"/>
    <p:sldId id="274" r:id="rId15"/>
    <p:sldId id="265" r:id="rId16"/>
    <p:sldId id="270" r:id="rId17"/>
    <p:sldId id="268" r:id="rId18"/>
    <p:sldId id="269" r:id="rId19"/>
    <p:sldId id="271" r:id="rId20"/>
    <p:sldId id="272" r:id="rId21"/>
    <p:sldId id="276" r:id="rId22"/>
    <p:sldId id="273" r:id="rId23"/>
    <p:sldId id="279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D765527-A2CF-4C2B-8668-EC3D044DEBAF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814E9A-4627-44F8-BEEA-C1ABBA56E99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186370" cy="1143000"/>
          </a:xfrm>
        </p:spPr>
        <p:txBody>
          <a:bodyPr/>
          <a:lstStyle/>
          <a:p>
            <a:r>
              <a:rPr lang="uk-UA" b="1" dirty="0" smtClean="0"/>
              <a:t>ДЕН БРАУН</a:t>
            </a:r>
            <a:endParaRPr lang="uk-UA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6248" y="2500306"/>
            <a:ext cx="4400552" cy="2840039"/>
          </a:xfrm>
        </p:spPr>
        <p:txBody>
          <a:bodyPr/>
          <a:lstStyle/>
          <a:p>
            <a:r>
              <a:rPr lang="uk-UA" dirty="0" smtClean="0"/>
              <a:t>Народився 22 червня 1965 року </a:t>
            </a:r>
            <a:r>
              <a:rPr lang="ru-RU" dirty="0" err="1" smtClean="0"/>
              <a:t>Екзетер</a:t>
            </a:r>
            <a:r>
              <a:rPr lang="ru-RU" dirty="0" smtClean="0"/>
              <a:t>, штат </a:t>
            </a:r>
            <a:r>
              <a:rPr lang="ru-RU" dirty="0" err="1" smtClean="0"/>
              <a:t>Нью-Гемпшир</a:t>
            </a:r>
            <a:r>
              <a:rPr lang="ru-RU" dirty="0" smtClean="0"/>
              <a:t>, США</a:t>
            </a:r>
            <a:endParaRPr lang="uk-UA" dirty="0"/>
          </a:p>
        </p:txBody>
      </p:sp>
      <p:pic>
        <p:nvPicPr>
          <p:cNvPr id="1026" name="Picture 2" descr="C:\Documents and Settings\1\Рабочий стол\Ден Браун\-2-638.jpg"/>
          <p:cNvPicPr>
            <a:picLocks noChangeAspect="1" noChangeArrowheads="1"/>
          </p:cNvPicPr>
          <p:nvPr/>
        </p:nvPicPr>
        <p:blipFill>
          <a:blip r:embed="rId2"/>
          <a:srcRect l="61385" t="7576" r="7070" b="9091"/>
          <a:stretch>
            <a:fillRect/>
          </a:stretch>
        </p:blipFill>
        <p:spPr bwMode="auto">
          <a:xfrm>
            <a:off x="571472" y="1210560"/>
            <a:ext cx="3500462" cy="5203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Книги Д. Брауна, які знає увесь світ</a:t>
            </a:r>
            <a:endParaRPr lang="uk-UA" b="1"/>
          </a:p>
        </p:txBody>
      </p:sp>
      <p:pic>
        <p:nvPicPr>
          <p:cNvPr id="4" name="Содержимое 3" descr="Braun-Dj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7072362" cy="47149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254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4895850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928802"/>
            <a:ext cx="2737701" cy="4243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347094"/>
            <a:ext cx="6215106" cy="62428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 званому прийомі, на червоній доріжці</a:t>
            </a:r>
            <a:endParaRPr lang="uk-UA" b="1" dirty="0"/>
          </a:p>
        </p:txBody>
      </p:sp>
      <p:pic>
        <p:nvPicPr>
          <p:cNvPr id="4" name="Содержимое 3" descr="hO-0pBPpm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3" y="357166"/>
            <a:ext cx="3712687" cy="50667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 </a:t>
            </a:r>
            <a:r>
              <a:rPr lang="uk-UA" b="1" dirty="0" smtClean="0"/>
              <a:t>дружиною</a:t>
            </a:r>
            <a:endParaRPr lang="uk-UA" b="1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87982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82"/>
            <a:ext cx="8858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Музика - натхнення і творчість</a:t>
            </a:r>
            <a:endParaRPr lang="uk-UA" b="1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57166"/>
            <a:ext cx="7192596" cy="478634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Серйозно займався музикою</a:t>
            </a:r>
            <a:endParaRPr lang="uk-UA" b="1" dirty="0"/>
          </a:p>
        </p:txBody>
      </p:sp>
      <p:pic>
        <p:nvPicPr>
          <p:cNvPr id="5122" name="Picture 2" descr="ÐÐ°ÑÑÐ¸Ð½ÐºÐ¸ Ð¿Ð¾ Ð·Ð°Ð¿ÑÐ¾ÑÑ Ð´ÑÐ½ Ð±ÑÐ°Ñ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78661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1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/>
              <a:t>Ден Браун і </a:t>
            </a:r>
            <a:r>
              <a:rPr lang="uk-UA" b="1" dirty="0" err="1" smtClean="0"/>
              <a:t>Рон</a:t>
            </a:r>
            <a:r>
              <a:rPr lang="uk-UA" b="1" dirty="0" smtClean="0"/>
              <a:t> </a:t>
            </a:r>
            <a:r>
              <a:rPr lang="uk-UA" b="1" dirty="0" err="1" smtClean="0"/>
              <a:t>Ховард</a:t>
            </a:r>
            <a:endParaRPr lang="uk-UA" b="1" dirty="0"/>
          </a:p>
        </p:txBody>
      </p:sp>
      <p:pic>
        <p:nvPicPr>
          <p:cNvPr id="4" name="Содержимое 3" descr="MV5BMjI0NzgyNjc3Nl5BMl5BanBnXkFtZTcwMTE2MzIyMw@@__V1_SY1000_CR0,0,664,1000_AL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85728"/>
            <a:ext cx="3521294" cy="530315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 героями фільму </a:t>
            </a:r>
            <a:br>
              <a:rPr lang="uk-UA" b="1" dirty="0" smtClean="0"/>
            </a:br>
            <a:r>
              <a:rPr lang="uk-UA" b="1" dirty="0" smtClean="0"/>
              <a:t>“ Код </a:t>
            </a:r>
            <a:r>
              <a:rPr lang="uk-UA" b="1" dirty="0" err="1" smtClean="0"/>
              <a:t>да</a:t>
            </a:r>
            <a:r>
              <a:rPr lang="uk-UA" b="1" dirty="0" smtClean="0"/>
              <a:t> </a:t>
            </a:r>
            <a:r>
              <a:rPr lang="uk-UA" b="1" dirty="0" err="1" smtClean="0"/>
              <a:t>Вінчі”</a:t>
            </a:r>
            <a:endParaRPr lang="uk-UA" b="1" dirty="0"/>
          </a:p>
        </p:txBody>
      </p:sp>
      <p:pic>
        <p:nvPicPr>
          <p:cNvPr id="4" name="Содержимое 3" descr="o-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14290"/>
            <a:ext cx="6858000" cy="42767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_408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290"/>
            <a:ext cx="3857652" cy="63083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643314"/>
            <a:ext cx="3971924" cy="258285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Ден, </a:t>
            </a:r>
            <a:br>
              <a:rPr lang="uk-UA" b="1" dirty="0" smtClean="0"/>
            </a:br>
            <a:r>
              <a:rPr lang="uk-UA" b="1" dirty="0" smtClean="0"/>
              <a:t>дитячі роки</a:t>
            </a:r>
            <a:endParaRPr lang="uk-UA" b="1" dirty="0"/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057678" cy="5072098"/>
          </a:xfrm>
          <a:prstGeom prst="rect">
            <a:avLst/>
          </a:prstGeom>
          <a:noFill/>
        </p:spPr>
      </p:pic>
      <p:pic>
        <p:nvPicPr>
          <p:cNvPr id="23554" name="Picture 2" descr="Дэн Браун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107683" cy="2738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Скульптура за твором письменника</a:t>
            </a:r>
            <a:endParaRPr lang="uk-UA" b="1" dirty="0"/>
          </a:p>
        </p:txBody>
      </p:sp>
      <p:pic>
        <p:nvPicPr>
          <p:cNvPr id="4" name="Содержимое 3" descr="Ангелы-и-демо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19" y="428604"/>
            <a:ext cx="8102747" cy="492922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Ð°ÑÑÐ¸Ð½ÐºÐ¸ Ð¿Ð¾ Ð·Ð°Ð¿ÑÐ¾ÑÑ Ð´ÑÐ½ Ð±ÑÐ°Ñ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31" y="384284"/>
            <a:ext cx="7918221" cy="5687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Ден Браун – відомий письменник сучасності</a:t>
            </a:r>
            <a:endParaRPr lang="uk-UA" b="1" dirty="0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311" r="14939"/>
          <a:stretch>
            <a:fillRect/>
          </a:stretch>
        </p:blipFill>
        <p:spPr>
          <a:xfrm>
            <a:off x="1714480" y="428604"/>
            <a:ext cx="5857916" cy="476289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/>
              <a:t>Джерела: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 smtClean="0"/>
              <a:t>Ден</a:t>
            </a:r>
            <a:r>
              <a:rPr lang="ru-RU" sz="2400" b="1" dirty="0" smtClean="0"/>
              <a:t> Браун «Код да </a:t>
            </a:r>
            <a:r>
              <a:rPr lang="ru-RU" sz="2400" b="1" dirty="0" err="1" smtClean="0"/>
              <a:t>Винчі</a:t>
            </a:r>
            <a:r>
              <a:rPr lang="ru-RU" sz="2400" b="1" dirty="0" smtClean="0"/>
              <a:t>»: </a:t>
            </a:r>
            <a:r>
              <a:rPr lang="ru-RU" sz="2400" b="1" dirty="0" err="1" smtClean="0"/>
              <a:t>Матадор,М</a:t>
            </a:r>
            <a:r>
              <a:rPr lang="ru-RU" sz="2400" b="1" dirty="0" smtClean="0"/>
              <a:t>., 2005г.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Д.С. Мережковский  «Воскресшие Боги Леонардо да Винчи» </a:t>
            </a:r>
            <a:r>
              <a:rPr lang="ru-RU" sz="2400" b="1" dirty="0" err="1" smtClean="0"/>
              <a:t>М.:Худож</a:t>
            </a:r>
            <a:r>
              <a:rPr lang="ru-RU" sz="2400" b="1" dirty="0" smtClean="0"/>
              <a:t>. Лит.,1990г.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https://data.bnf.fr</a:t>
            </a:r>
            <a:r>
              <a:rPr lang="en-US" sz="2400" b="1" dirty="0" smtClean="0"/>
              <a:t>/</a:t>
            </a:r>
            <a:endParaRPr lang="ru-RU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http://danbrown.com/</a:t>
            </a:r>
            <a:endParaRPr lang="uk-UA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https://</a:t>
            </a:r>
            <a:r>
              <a:rPr lang="en-US" sz="2400" b="1" dirty="0" smtClean="0"/>
              <a:t>24smi.org/</a:t>
            </a:r>
            <a:endParaRPr lang="uk-UA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https://uk.wikipedia.org/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http://dovidka.biz.ua/</a:t>
            </a:r>
            <a:endParaRPr lang="uk-UA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489084"/>
            <a:ext cx="4257676" cy="3440114"/>
          </a:xfrm>
        </p:spPr>
        <p:txBody>
          <a:bodyPr/>
          <a:lstStyle/>
          <a:p>
            <a:r>
              <a:rPr lang="uk-UA" dirty="0" smtClean="0"/>
              <a:t>Ден,</a:t>
            </a:r>
            <a:br>
              <a:rPr lang="uk-UA" dirty="0" smtClean="0"/>
            </a:br>
            <a:r>
              <a:rPr lang="uk-UA" dirty="0" smtClean="0"/>
              <a:t>в своєму кабінеті</a:t>
            </a:r>
            <a:endParaRPr lang="uk-UA" dirty="0"/>
          </a:p>
        </p:txBody>
      </p:sp>
      <p:pic>
        <p:nvPicPr>
          <p:cNvPr id="34818" name="Picture 2" descr="ÐÐ°ÑÑÐ¸Ð½ÐºÐ¸ Ð¿Ð¾ Ð·Ð°Ð¿ÑÐ¾ÑÑ Ð´ÑÐ½ Ð±ÑÐ°Ñ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825358" cy="617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Будинок, де 30 років прожив письменник у Барселоні</a:t>
            </a:r>
            <a:endParaRPr lang="uk-UA" b="1" dirty="0"/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14" y="500042"/>
            <a:ext cx="7620000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4770"/>
            <a:ext cx="4257676" cy="4654560"/>
          </a:xfrm>
        </p:spPr>
        <p:txBody>
          <a:bodyPr>
            <a:normAutofit/>
          </a:bodyPr>
          <a:lstStyle/>
          <a:p>
            <a:r>
              <a:rPr lang="uk-UA" b="1" dirty="0" smtClean="0"/>
              <a:t>В 1998 році вийшов перший </a:t>
            </a:r>
            <a:r>
              <a:rPr lang="uk-UA" b="1" dirty="0" err="1" smtClean="0"/>
              <a:t>роман-триллер</a:t>
            </a:r>
            <a:r>
              <a:rPr lang="uk-UA" b="1" dirty="0" smtClean="0"/>
              <a:t> </a:t>
            </a:r>
            <a:r>
              <a:rPr lang="uk-UA" b="1" dirty="0" err="1" smtClean="0"/>
              <a:t>“Цифровая</a:t>
            </a:r>
            <a:r>
              <a:rPr lang="uk-UA" b="1" dirty="0" smtClean="0"/>
              <a:t> </a:t>
            </a:r>
            <a:r>
              <a:rPr lang="uk-UA" b="1" dirty="0" err="1" smtClean="0"/>
              <a:t>фортеця”</a:t>
            </a:r>
            <a:endParaRPr lang="uk-UA" b="1" dirty="0"/>
          </a:p>
        </p:txBody>
      </p:sp>
      <p:pic>
        <p:nvPicPr>
          <p:cNvPr id="4" name="Содержимое 3" descr="-7-638.jpg"/>
          <p:cNvPicPr>
            <a:picLocks noGrp="1" noChangeAspect="1"/>
          </p:cNvPicPr>
          <p:nvPr>
            <p:ph idx="1"/>
          </p:nvPr>
        </p:nvPicPr>
        <p:blipFill>
          <a:blip r:embed="rId2"/>
          <a:srcRect l="63238" t="9312" r="4450" b="5328"/>
          <a:stretch>
            <a:fillRect/>
          </a:stretch>
        </p:blipFill>
        <p:spPr>
          <a:xfrm>
            <a:off x="4875936" y="754902"/>
            <a:ext cx="3625154" cy="538874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399032"/>
          </a:xfrm>
        </p:spPr>
        <p:txBody>
          <a:bodyPr/>
          <a:lstStyle/>
          <a:p>
            <a:pPr algn="ctr"/>
            <a:r>
              <a:rPr lang="uk-UA" b="1" dirty="0" err="1" smtClean="0"/>
              <a:t>“Цифрова</a:t>
            </a:r>
            <a:r>
              <a:rPr lang="uk-UA" b="1" dirty="0" smtClean="0"/>
              <a:t> </a:t>
            </a:r>
            <a:r>
              <a:rPr lang="uk-UA" b="1" dirty="0" err="1" smtClean="0"/>
              <a:t>фортеця”</a:t>
            </a:r>
            <a:endParaRPr lang="uk-UA" b="1" dirty="0"/>
          </a:p>
        </p:txBody>
      </p:sp>
      <p:pic>
        <p:nvPicPr>
          <p:cNvPr id="4" name="Содержимое 3" descr="IVZgnWgrIAVvY5LvI8uHb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196164"/>
            <a:ext cx="4071966" cy="5429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4786346" cy="4083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 2003 році пригоди професора Роберта </a:t>
            </a:r>
            <a:r>
              <a:rPr lang="uk-UA" b="1" dirty="0" err="1" smtClean="0"/>
              <a:t>Ленгдона</a:t>
            </a:r>
            <a:r>
              <a:rPr lang="uk-UA" b="1" dirty="0" smtClean="0"/>
              <a:t> із </a:t>
            </a:r>
            <a:r>
              <a:rPr lang="uk-UA" b="1" dirty="0" err="1" smtClean="0"/>
              <a:t>“Ангели</a:t>
            </a:r>
            <a:r>
              <a:rPr lang="uk-UA" b="1" dirty="0" smtClean="0"/>
              <a:t> і </a:t>
            </a:r>
            <a:r>
              <a:rPr lang="uk-UA" b="1" dirty="0" err="1" smtClean="0"/>
              <a:t>демони”</a:t>
            </a:r>
            <a:r>
              <a:rPr lang="uk-UA" b="1" dirty="0" smtClean="0"/>
              <a:t> були продовжені романом </a:t>
            </a:r>
            <a:r>
              <a:rPr lang="uk-UA" b="1" dirty="0" err="1" smtClean="0"/>
              <a:t>“Код</a:t>
            </a:r>
            <a:r>
              <a:rPr lang="uk-UA" b="1" dirty="0" smtClean="0"/>
              <a:t> </a:t>
            </a:r>
            <a:r>
              <a:rPr lang="uk-UA" b="1" dirty="0" err="1" smtClean="0"/>
              <a:t>да</a:t>
            </a:r>
            <a:r>
              <a:rPr lang="uk-UA" b="1" dirty="0" smtClean="0"/>
              <a:t> </a:t>
            </a:r>
            <a:r>
              <a:rPr lang="uk-UA" b="1" dirty="0" err="1" smtClean="0"/>
              <a:t>Винчи”</a:t>
            </a:r>
            <a:endParaRPr lang="uk-UA" b="1" dirty="0"/>
          </a:p>
        </p:txBody>
      </p:sp>
      <p:pic>
        <p:nvPicPr>
          <p:cNvPr id="2050" name="Picture 2" descr="C:\Documents and Settings\1\Рабочий стол\Ден Браун\-10-638.jpg"/>
          <p:cNvPicPr>
            <a:picLocks noChangeAspect="1" noChangeArrowheads="1"/>
          </p:cNvPicPr>
          <p:nvPr/>
        </p:nvPicPr>
        <p:blipFill>
          <a:blip r:embed="rId2"/>
          <a:srcRect l="62193" t="4687" r="3517" b="4688"/>
          <a:stretch>
            <a:fillRect/>
          </a:stretch>
        </p:blipFill>
        <p:spPr bwMode="auto">
          <a:xfrm>
            <a:off x="5072066" y="1362793"/>
            <a:ext cx="3857652" cy="4780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e35ff7ea1b92a5e4ca0fdb84298b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642918"/>
            <a:ext cx="4000528" cy="57243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6154758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Ден Браун – автор романів </a:t>
            </a:r>
            <a:r>
              <a:rPr lang="uk-UA" sz="2400" b="1" dirty="0" err="1" smtClean="0"/>
              <a:t>“Код</a:t>
            </a:r>
            <a:r>
              <a:rPr lang="uk-UA" sz="2400" b="1" dirty="0" smtClean="0"/>
              <a:t> до Вінчі,” </a:t>
            </a:r>
            <a:r>
              <a:rPr lang="uk-UA" sz="2400" b="1" dirty="0" err="1" smtClean="0"/>
              <a:t>“Ангели</a:t>
            </a:r>
            <a:r>
              <a:rPr lang="uk-UA" sz="2400" b="1" dirty="0" smtClean="0"/>
              <a:t> і </a:t>
            </a:r>
            <a:r>
              <a:rPr lang="uk-UA" sz="2400" b="1" dirty="0" err="1" smtClean="0"/>
              <a:t>демони”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“Цифрова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фортеця”</a:t>
            </a:r>
            <a:r>
              <a:rPr lang="uk-UA" sz="2400" b="1" dirty="0" smtClean="0"/>
              <a:t>. Письменник є справжнім рекордсменом: </a:t>
            </a:r>
            <a:r>
              <a:rPr lang="uk-UA" sz="2400" b="1" dirty="0" err="1" smtClean="0"/>
              <a:t>“Код</a:t>
            </a:r>
            <a:r>
              <a:rPr lang="uk-UA" sz="2400" b="1" dirty="0" smtClean="0"/>
              <a:t> до </a:t>
            </a:r>
            <a:r>
              <a:rPr lang="uk-UA" sz="2400" b="1" dirty="0" err="1" smtClean="0"/>
              <a:t>Вінчі”</a:t>
            </a:r>
            <a:r>
              <a:rPr lang="uk-UA" sz="2400" b="1" dirty="0" smtClean="0"/>
              <a:t> видано загальним накладом 81 </a:t>
            </a:r>
            <a:r>
              <a:rPr lang="uk-UA" sz="2400" b="1" dirty="0" err="1" smtClean="0"/>
              <a:t>млн</a:t>
            </a:r>
            <a:r>
              <a:rPr lang="uk-UA" sz="2400" b="1" dirty="0" smtClean="0"/>
              <a:t> примірників, а перший наклад лише англійською мовою роману </a:t>
            </a:r>
            <a:r>
              <a:rPr lang="uk-UA" sz="2400" b="1" dirty="0" err="1" smtClean="0"/>
              <a:t>“Втрачений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символ”</a:t>
            </a:r>
            <a:r>
              <a:rPr lang="uk-UA" sz="2400" b="1" dirty="0" smtClean="0"/>
              <a:t>, на який шанувальники чекали шість років, склав близько 7 </a:t>
            </a:r>
            <a:r>
              <a:rPr lang="uk-UA" sz="2400" b="1" dirty="0" err="1" smtClean="0"/>
              <a:t>млн</a:t>
            </a:r>
            <a:r>
              <a:rPr lang="uk-UA" sz="2400" b="1" dirty="0" smtClean="0"/>
              <a:t> примірників</a:t>
            </a:r>
            <a:endParaRPr lang="uk-UA" sz="2400" b="1" dirty="0"/>
          </a:p>
        </p:txBody>
      </p:sp>
      <p:pic>
        <p:nvPicPr>
          <p:cNvPr id="4" name="Содержимое 3" descr="eaeCQet7vaRC36HM4DmA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285" t="22644" r="67014" b="10548"/>
          <a:stretch>
            <a:fillRect/>
          </a:stretch>
        </p:blipFill>
        <p:spPr>
          <a:xfrm>
            <a:off x="357158" y="1071546"/>
            <a:ext cx="2928958" cy="4452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</TotalTime>
  <Words>216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ДЕН БРАУН</vt:lpstr>
      <vt:lpstr>Ден,  дитячі роки</vt:lpstr>
      <vt:lpstr>Ден, в своєму кабінеті</vt:lpstr>
      <vt:lpstr>Будинок, де 30 років прожив письменник у Барселоні</vt:lpstr>
      <vt:lpstr>В 1998 році вийшов перший роман-триллер “Цифровая фортеця”</vt:lpstr>
      <vt:lpstr>“Цифрова фортеця”</vt:lpstr>
      <vt:lpstr>В 2003 році пригоди професора Роберта Ленгдона із “Ангели і демони” були продовжені романом “Код да Винчи”</vt:lpstr>
      <vt:lpstr>Слайд 8</vt:lpstr>
      <vt:lpstr>Ден Браун – автор романів “Код до Вінчі,” “Ангели і демони”, “Цифрова фортеця”. Письменник є справжнім рекордсменом: “Код до Вінчі” видано загальним накладом 81 млн примірників, а перший наклад лише англійською мовою роману “Втрачений символ”, на який шанувальники чекали шість років, склав близько 7 млн примірників</vt:lpstr>
      <vt:lpstr>Книги Д. Брауна, які знає увесь світ</vt:lpstr>
      <vt:lpstr>Слайд 11</vt:lpstr>
      <vt:lpstr>Слайд 12</vt:lpstr>
      <vt:lpstr>На званому прийомі, на червоній доріжці</vt:lpstr>
      <vt:lpstr>З дружиною</vt:lpstr>
      <vt:lpstr>Музика - натхнення і творчість</vt:lpstr>
      <vt:lpstr>Серйозно займався музикою</vt:lpstr>
      <vt:lpstr>Ден Браун і Рон Ховард</vt:lpstr>
      <vt:lpstr>З героями фільму  “ Код да Вінчі”</vt:lpstr>
      <vt:lpstr>Слайд 19</vt:lpstr>
      <vt:lpstr>Скульптура за твором письменника</vt:lpstr>
      <vt:lpstr>Слайд 21</vt:lpstr>
      <vt:lpstr>Ден Браун – відомий письменник сучасності</vt:lpstr>
      <vt:lpstr>Джерела: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15</cp:revision>
  <dcterms:created xsi:type="dcterms:W3CDTF">2018-04-02T13:56:50Z</dcterms:created>
  <dcterms:modified xsi:type="dcterms:W3CDTF">2019-02-01T19:56:13Z</dcterms:modified>
</cp:coreProperties>
</file>