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90" r:id="rId5"/>
    <p:sldId id="269" r:id="rId6"/>
    <p:sldId id="279" r:id="rId7"/>
    <p:sldId id="263" r:id="rId8"/>
    <p:sldId id="264" r:id="rId9"/>
    <p:sldId id="291" r:id="rId10"/>
    <p:sldId id="293" r:id="rId11"/>
    <p:sldId id="294" r:id="rId12"/>
    <p:sldId id="298" r:id="rId13"/>
    <p:sldId id="292" r:id="rId14"/>
    <p:sldId id="299" r:id="rId15"/>
    <p:sldId id="295" r:id="rId16"/>
    <p:sldId id="288" r:id="rId17"/>
    <p:sldId id="297" r:id="rId18"/>
    <p:sldId id="30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B582FC-7A5D-4983-BD2A-3C7C1CE8DC2D}" type="doc">
      <dgm:prSet loTypeId="urn:microsoft.com/office/officeart/2005/8/layout/target3" loCatId="relationship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04FD71B0-4962-4957-8963-621B3713772A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uk-UA" sz="2800" dirty="0" smtClean="0"/>
            <a:t>    2.БАЧИЛИ</a:t>
          </a:r>
          <a:endParaRPr lang="ru-RU" sz="2800" dirty="0"/>
        </a:p>
      </dgm:t>
    </dgm:pt>
    <dgm:pt modelId="{28512567-72EF-4349-A134-53D0457C3BB5}" type="parTrans" cxnId="{384BB291-FFCE-461F-BA06-0006DC2F83EF}">
      <dgm:prSet/>
      <dgm:spPr/>
      <dgm:t>
        <a:bodyPr/>
        <a:lstStyle/>
        <a:p>
          <a:endParaRPr lang="ru-RU"/>
        </a:p>
      </dgm:t>
    </dgm:pt>
    <dgm:pt modelId="{FCFDF687-38A4-46E8-949F-2F2A9A1C315C}" type="sibTrans" cxnId="{384BB291-FFCE-461F-BA06-0006DC2F83EF}">
      <dgm:prSet/>
      <dgm:spPr/>
      <dgm:t>
        <a:bodyPr/>
        <a:lstStyle/>
        <a:p>
          <a:endParaRPr lang="ru-RU"/>
        </a:p>
      </dgm:t>
    </dgm:pt>
    <dgm:pt modelId="{5EF13FD5-7D47-4B35-9371-521939B1C81B}">
      <dgm:prSet custT="1"/>
      <dgm:spPr/>
      <dgm:t>
        <a:bodyPr/>
        <a:lstStyle/>
        <a:p>
          <a:r>
            <a:rPr lang="uk-UA" sz="2800" dirty="0" smtClean="0"/>
            <a:t>    3.ВІДЧУЛИ</a:t>
          </a:r>
          <a:endParaRPr lang="ru-RU" sz="2800" dirty="0"/>
        </a:p>
      </dgm:t>
    </dgm:pt>
    <dgm:pt modelId="{163AF6AC-7701-4942-B102-25FEF0009FD5}" type="parTrans" cxnId="{907F29DA-C851-4E60-A64E-464E2EF5F2D5}">
      <dgm:prSet/>
      <dgm:spPr/>
      <dgm:t>
        <a:bodyPr/>
        <a:lstStyle/>
        <a:p>
          <a:endParaRPr lang="ru-RU"/>
        </a:p>
      </dgm:t>
    </dgm:pt>
    <dgm:pt modelId="{11BB3593-BB5F-48EA-A341-284D9D6348D8}" type="sibTrans" cxnId="{907F29DA-C851-4E60-A64E-464E2EF5F2D5}">
      <dgm:prSet/>
      <dgm:spPr/>
      <dgm:t>
        <a:bodyPr/>
        <a:lstStyle/>
        <a:p>
          <a:endParaRPr lang="ru-RU"/>
        </a:p>
      </dgm:t>
    </dgm:pt>
    <dgm:pt modelId="{99C2E12B-197E-4AF8-9A1E-899988EB0746}">
      <dgm:prSet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uk-UA" sz="2800" dirty="0" smtClean="0"/>
            <a:t>1.ЧУЛИ</a:t>
          </a:r>
          <a:endParaRPr lang="ru-RU" sz="2800" dirty="0"/>
        </a:p>
      </dgm:t>
    </dgm:pt>
    <dgm:pt modelId="{A6B288FA-F23A-4509-A849-20936F3E909C}" type="parTrans" cxnId="{525E89F3-799F-4199-B168-ABB62FB0A6D2}">
      <dgm:prSet/>
      <dgm:spPr/>
      <dgm:t>
        <a:bodyPr/>
        <a:lstStyle/>
        <a:p>
          <a:endParaRPr lang="ru-RU"/>
        </a:p>
      </dgm:t>
    </dgm:pt>
    <dgm:pt modelId="{DCB7F8D2-9FCE-45BB-8007-40E521F60328}" type="sibTrans" cxnId="{525E89F3-799F-4199-B168-ABB62FB0A6D2}">
      <dgm:prSet/>
      <dgm:spPr/>
      <dgm:t>
        <a:bodyPr/>
        <a:lstStyle/>
        <a:p>
          <a:endParaRPr lang="ru-RU"/>
        </a:p>
      </dgm:t>
    </dgm:pt>
    <dgm:pt modelId="{F3D1C6FA-C065-4B22-88C7-E7A370AAC44C}" type="pres">
      <dgm:prSet presAssocID="{E8B582FC-7A5D-4983-BD2A-3C7C1CE8DC2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C6D372-7F14-41B2-B0D2-5FFF39B5D36C}" type="pres">
      <dgm:prSet presAssocID="{99C2E12B-197E-4AF8-9A1E-899988EB0746}" presName="circle1" presStyleLbl="node1" presStyleIdx="0" presStyleCnt="3"/>
      <dgm:spPr/>
    </dgm:pt>
    <dgm:pt modelId="{A26A53E7-62A1-4D58-A480-12FEDD763629}" type="pres">
      <dgm:prSet presAssocID="{99C2E12B-197E-4AF8-9A1E-899988EB0746}" presName="space" presStyleCnt="0"/>
      <dgm:spPr/>
    </dgm:pt>
    <dgm:pt modelId="{2E9636EF-C027-4700-A1A3-23FC83342D20}" type="pres">
      <dgm:prSet presAssocID="{99C2E12B-197E-4AF8-9A1E-899988EB0746}" presName="rect1" presStyleLbl="alignAcc1" presStyleIdx="0" presStyleCnt="3" custLinFactNeighborX="-178" custLinFactNeighborY="323"/>
      <dgm:spPr/>
      <dgm:t>
        <a:bodyPr/>
        <a:lstStyle/>
        <a:p>
          <a:endParaRPr lang="ru-RU"/>
        </a:p>
      </dgm:t>
    </dgm:pt>
    <dgm:pt modelId="{77249C9C-D8CF-4D16-B4BD-F259D23D7CC1}" type="pres">
      <dgm:prSet presAssocID="{04FD71B0-4962-4957-8963-621B3713772A}" presName="vertSpace2" presStyleLbl="node1" presStyleIdx="0" presStyleCnt="3"/>
      <dgm:spPr/>
    </dgm:pt>
    <dgm:pt modelId="{D9BF0236-ED63-46D1-89B9-2E451A797231}" type="pres">
      <dgm:prSet presAssocID="{04FD71B0-4962-4957-8963-621B3713772A}" presName="circle2" presStyleLbl="node1" presStyleIdx="1" presStyleCnt="3"/>
      <dgm:spPr/>
    </dgm:pt>
    <dgm:pt modelId="{A2FBC171-EA84-4C69-B7B8-3B98F6E6EEDF}" type="pres">
      <dgm:prSet presAssocID="{04FD71B0-4962-4957-8963-621B3713772A}" presName="rect2" presStyleLbl="alignAcc1" presStyleIdx="1" presStyleCnt="3" custLinFactNeighborX="-178" custLinFactNeighborY="2220"/>
      <dgm:spPr/>
      <dgm:t>
        <a:bodyPr/>
        <a:lstStyle/>
        <a:p>
          <a:endParaRPr lang="ru-RU"/>
        </a:p>
      </dgm:t>
    </dgm:pt>
    <dgm:pt modelId="{5A584188-041A-4F4F-AE28-7884FC92BD6C}" type="pres">
      <dgm:prSet presAssocID="{5EF13FD5-7D47-4B35-9371-521939B1C81B}" presName="vertSpace3" presStyleLbl="node1" presStyleIdx="1" presStyleCnt="3"/>
      <dgm:spPr/>
    </dgm:pt>
    <dgm:pt modelId="{52578F6F-27EC-49B4-88A2-E0FA398311A4}" type="pres">
      <dgm:prSet presAssocID="{5EF13FD5-7D47-4B35-9371-521939B1C81B}" presName="circle3" presStyleLbl="node1" presStyleIdx="2" presStyleCnt="3"/>
      <dgm:spPr/>
    </dgm:pt>
    <dgm:pt modelId="{0B5F256A-D70A-4694-A125-CAEFE769D2C0}" type="pres">
      <dgm:prSet presAssocID="{5EF13FD5-7D47-4B35-9371-521939B1C81B}" presName="rect3" presStyleLbl="alignAcc1" presStyleIdx="2" presStyleCnt="3" custLinFactNeighborX="-178" custLinFactNeighborY="-5285"/>
      <dgm:spPr/>
      <dgm:t>
        <a:bodyPr/>
        <a:lstStyle/>
        <a:p>
          <a:endParaRPr lang="ru-RU"/>
        </a:p>
      </dgm:t>
    </dgm:pt>
    <dgm:pt modelId="{4F97F48D-6090-4F89-B428-1C39649ECE6A}" type="pres">
      <dgm:prSet presAssocID="{99C2E12B-197E-4AF8-9A1E-899988EB074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581F4B-7436-4CC2-A6D1-B52E4D7D8F60}" type="pres">
      <dgm:prSet presAssocID="{04FD71B0-4962-4957-8963-621B3713772A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8216E3-6C05-45FF-8AD2-55764C36D028}" type="pres">
      <dgm:prSet presAssocID="{5EF13FD5-7D47-4B35-9371-521939B1C81B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E02069-C6FF-4EC8-91A6-D282DA0F3FC2}" type="presOf" srcId="{E8B582FC-7A5D-4983-BD2A-3C7C1CE8DC2D}" destId="{F3D1C6FA-C065-4B22-88C7-E7A370AAC44C}" srcOrd="0" destOrd="0" presId="urn:microsoft.com/office/officeart/2005/8/layout/target3"/>
    <dgm:cxn modelId="{2A8EE498-4130-4DE1-B030-B733A6935208}" type="presOf" srcId="{04FD71B0-4962-4957-8963-621B3713772A}" destId="{A2FBC171-EA84-4C69-B7B8-3B98F6E6EEDF}" srcOrd="0" destOrd="0" presId="urn:microsoft.com/office/officeart/2005/8/layout/target3"/>
    <dgm:cxn modelId="{8A0E49EF-413F-4815-86F7-E8D576D324AD}" type="presOf" srcId="{99C2E12B-197E-4AF8-9A1E-899988EB0746}" destId="{4F97F48D-6090-4F89-B428-1C39649ECE6A}" srcOrd="1" destOrd="0" presId="urn:microsoft.com/office/officeart/2005/8/layout/target3"/>
    <dgm:cxn modelId="{CF1123EC-CA8E-4323-8067-9A1DC1C94B3F}" type="presOf" srcId="{5EF13FD5-7D47-4B35-9371-521939B1C81B}" destId="{958216E3-6C05-45FF-8AD2-55764C36D028}" srcOrd="1" destOrd="0" presId="urn:microsoft.com/office/officeart/2005/8/layout/target3"/>
    <dgm:cxn modelId="{525E89F3-799F-4199-B168-ABB62FB0A6D2}" srcId="{E8B582FC-7A5D-4983-BD2A-3C7C1CE8DC2D}" destId="{99C2E12B-197E-4AF8-9A1E-899988EB0746}" srcOrd="0" destOrd="0" parTransId="{A6B288FA-F23A-4509-A849-20936F3E909C}" sibTransId="{DCB7F8D2-9FCE-45BB-8007-40E521F60328}"/>
    <dgm:cxn modelId="{9978E460-23A7-47F6-BB2E-0C467D18A316}" type="presOf" srcId="{04FD71B0-4962-4957-8963-621B3713772A}" destId="{14581F4B-7436-4CC2-A6D1-B52E4D7D8F60}" srcOrd="1" destOrd="0" presId="urn:microsoft.com/office/officeart/2005/8/layout/target3"/>
    <dgm:cxn modelId="{907F29DA-C851-4E60-A64E-464E2EF5F2D5}" srcId="{E8B582FC-7A5D-4983-BD2A-3C7C1CE8DC2D}" destId="{5EF13FD5-7D47-4B35-9371-521939B1C81B}" srcOrd="2" destOrd="0" parTransId="{163AF6AC-7701-4942-B102-25FEF0009FD5}" sibTransId="{11BB3593-BB5F-48EA-A341-284D9D6348D8}"/>
    <dgm:cxn modelId="{6B02B9FE-E4BC-4FAB-98C0-F8726A3CAD74}" type="presOf" srcId="{99C2E12B-197E-4AF8-9A1E-899988EB0746}" destId="{2E9636EF-C027-4700-A1A3-23FC83342D20}" srcOrd="0" destOrd="0" presId="urn:microsoft.com/office/officeart/2005/8/layout/target3"/>
    <dgm:cxn modelId="{384BB291-FFCE-461F-BA06-0006DC2F83EF}" srcId="{E8B582FC-7A5D-4983-BD2A-3C7C1CE8DC2D}" destId="{04FD71B0-4962-4957-8963-621B3713772A}" srcOrd="1" destOrd="0" parTransId="{28512567-72EF-4349-A134-53D0457C3BB5}" sibTransId="{FCFDF687-38A4-46E8-949F-2F2A9A1C315C}"/>
    <dgm:cxn modelId="{4F3A0D41-27F0-4D45-A818-E45AF3257181}" type="presOf" srcId="{5EF13FD5-7D47-4B35-9371-521939B1C81B}" destId="{0B5F256A-D70A-4694-A125-CAEFE769D2C0}" srcOrd="0" destOrd="0" presId="urn:microsoft.com/office/officeart/2005/8/layout/target3"/>
    <dgm:cxn modelId="{60E53E15-C026-4A3B-8F65-FCC44D8AC2A6}" type="presParOf" srcId="{F3D1C6FA-C065-4B22-88C7-E7A370AAC44C}" destId="{B8C6D372-7F14-41B2-B0D2-5FFF39B5D36C}" srcOrd="0" destOrd="0" presId="urn:microsoft.com/office/officeart/2005/8/layout/target3"/>
    <dgm:cxn modelId="{B174E7F0-1EAF-419A-ABEC-35767FBC1767}" type="presParOf" srcId="{F3D1C6FA-C065-4B22-88C7-E7A370AAC44C}" destId="{A26A53E7-62A1-4D58-A480-12FEDD763629}" srcOrd="1" destOrd="0" presId="urn:microsoft.com/office/officeart/2005/8/layout/target3"/>
    <dgm:cxn modelId="{C5F286EB-D1DD-42F2-8B80-45A0E189CD72}" type="presParOf" srcId="{F3D1C6FA-C065-4B22-88C7-E7A370AAC44C}" destId="{2E9636EF-C027-4700-A1A3-23FC83342D20}" srcOrd="2" destOrd="0" presId="urn:microsoft.com/office/officeart/2005/8/layout/target3"/>
    <dgm:cxn modelId="{0C4172E4-2004-4D9E-925D-9E07B687D41E}" type="presParOf" srcId="{F3D1C6FA-C065-4B22-88C7-E7A370AAC44C}" destId="{77249C9C-D8CF-4D16-B4BD-F259D23D7CC1}" srcOrd="3" destOrd="0" presId="urn:microsoft.com/office/officeart/2005/8/layout/target3"/>
    <dgm:cxn modelId="{6E5A9433-3A83-404B-B22B-1807FB3A7824}" type="presParOf" srcId="{F3D1C6FA-C065-4B22-88C7-E7A370AAC44C}" destId="{D9BF0236-ED63-46D1-89B9-2E451A797231}" srcOrd="4" destOrd="0" presId="urn:microsoft.com/office/officeart/2005/8/layout/target3"/>
    <dgm:cxn modelId="{7324D718-1381-44D7-BE26-65DFB08EE81E}" type="presParOf" srcId="{F3D1C6FA-C065-4B22-88C7-E7A370AAC44C}" destId="{A2FBC171-EA84-4C69-B7B8-3B98F6E6EEDF}" srcOrd="5" destOrd="0" presId="urn:microsoft.com/office/officeart/2005/8/layout/target3"/>
    <dgm:cxn modelId="{AE645DC5-BA5B-42E8-BC08-AA94DEB930F1}" type="presParOf" srcId="{F3D1C6FA-C065-4B22-88C7-E7A370AAC44C}" destId="{5A584188-041A-4F4F-AE28-7884FC92BD6C}" srcOrd="6" destOrd="0" presId="urn:microsoft.com/office/officeart/2005/8/layout/target3"/>
    <dgm:cxn modelId="{3653658F-C685-4D98-AE96-3259A5600D6A}" type="presParOf" srcId="{F3D1C6FA-C065-4B22-88C7-E7A370AAC44C}" destId="{52578F6F-27EC-49B4-88A2-E0FA398311A4}" srcOrd="7" destOrd="0" presId="urn:microsoft.com/office/officeart/2005/8/layout/target3"/>
    <dgm:cxn modelId="{942D46F3-9CE2-493A-880C-10352A9B7012}" type="presParOf" srcId="{F3D1C6FA-C065-4B22-88C7-E7A370AAC44C}" destId="{0B5F256A-D70A-4694-A125-CAEFE769D2C0}" srcOrd="8" destOrd="0" presId="urn:microsoft.com/office/officeart/2005/8/layout/target3"/>
    <dgm:cxn modelId="{C29E6E5B-B49E-45F8-92D2-B95A5CC6275E}" type="presParOf" srcId="{F3D1C6FA-C065-4B22-88C7-E7A370AAC44C}" destId="{4F97F48D-6090-4F89-B428-1C39649ECE6A}" srcOrd="9" destOrd="0" presId="urn:microsoft.com/office/officeart/2005/8/layout/target3"/>
    <dgm:cxn modelId="{A65DD77B-5ADB-4E8E-957F-9E8139FA94A4}" type="presParOf" srcId="{F3D1C6FA-C065-4B22-88C7-E7A370AAC44C}" destId="{14581F4B-7436-4CC2-A6D1-B52E4D7D8F60}" srcOrd="10" destOrd="0" presId="urn:microsoft.com/office/officeart/2005/8/layout/target3"/>
    <dgm:cxn modelId="{59127541-EF85-4835-A102-58B2577226F8}" type="presParOf" srcId="{F3D1C6FA-C065-4B22-88C7-E7A370AAC44C}" destId="{958216E3-6C05-45FF-8AD2-55764C36D028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C6D372-7F14-41B2-B0D2-5FFF39B5D36C}">
      <dsp:nvSpPr>
        <dsp:cNvPr id="0" name=""/>
        <dsp:cNvSpPr/>
      </dsp:nvSpPr>
      <dsp:spPr>
        <a:xfrm>
          <a:off x="0" y="0"/>
          <a:ext cx="2857519" cy="2857519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9636EF-C027-4700-A1A3-23FC83342D20}">
      <dsp:nvSpPr>
        <dsp:cNvPr id="0" name=""/>
        <dsp:cNvSpPr/>
      </dsp:nvSpPr>
      <dsp:spPr>
        <a:xfrm>
          <a:off x="1421639" y="0"/>
          <a:ext cx="4000528" cy="2857519"/>
        </a:xfrm>
        <a:prstGeom prst="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1.ЧУЛИ</a:t>
          </a:r>
          <a:endParaRPr lang="ru-RU" sz="2800" kern="1200" dirty="0"/>
        </a:p>
      </dsp:txBody>
      <dsp:txXfrm>
        <a:off x="1421639" y="0"/>
        <a:ext cx="4000528" cy="857257"/>
      </dsp:txXfrm>
    </dsp:sp>
    <dsp:sp modelId="{D9BF0236-ED63-46D1-89B9-2E451A797231}">
      <dsp:nvSpPr>
        <dsp:cNvPr id="0" name=""/>
        <dsp:cNvSpPr/>
      </dsp:nvSpPr>
      <dsp:spPr>
        <a:xfrm>
          <a:off x="500066" y="857257"/>
          <a:ext cx="1857386" cy="1857386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FBC171-EA84-4C69-B7B8-3B98F6E6EEDF}">
      <dsp:nvSpPr>
        <dsp:cNvPr id="0" name=""/>
        <dsp:cNvSpPr/>
      </dsp:nvSpPr>
      <dsp:spPr>
        <a:xfrm>
          <a:off x="1421639" y="898491"/>
          <a:ext cx="4000528" cy="1857386"/>
        </a:xfrm>
        <a:prstGeom prst="rect">
          <a:avLst/>
        </a:prstGeom>
        <a:solidFill>
          <a:schemeClr val="bg2">
            <a:alpha val="9000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    2.БАЧИЛИ</a:t>
          </a:r>
          <a:endParaRPr lang="ru-RU" sz="2800" kern="1200" dirty="0"/>
        </a:p>
      </dsp:txBody>
      <dsp:txXfrm>
        <a:off x="1421639" y="898491"/>
        <a:ext cx="4000528" cy="857254"/>
      </dsp:txXfrm>
    </dsp:sp>
    <dsp:sp modelId="{52578F6F-27EC-49B4-88A2-E0FA398311A4}">
      <dsp:nvSpPr>
        <dsp:cNvPr id="0" name=""/>
        <dsp:cNvSpPr/>
      </dsp:nvSpPr>
      <dsp:spPr>
        <a:xfrm>
          <a:off x="1000132" y="1714512"/>
          <a:ext cx="857255" cy="857255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5F256A-D70A-4694-A125-CAEFE769D2C0}">
      <dsp:nvSpPr>
        <dsp:cNvPr id="0" name=""/>
        <dsp:cNvSpPr/>
      </dsp:nvSpPr>
      <dsp:spPr>
        <a:xfrm>
          <a:off x="1421639" y="1669206"/>
          <a:ext cx="4000528" cy="85725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    3.ВІДЧУЛИ</a:t>
          </a:r>
          <a:endParaRPr lang="ru-RU" sz="2800" kern="1200" dirty="0"/>
        </a:p>
      </dsp:txBody>
      <dsp:txXfrm>
        <a:off x="1421639" y="1669206"/>
        <a:ext cx="4000528" cy="8572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EEDEB-A182-4D3C-9BB2-4A3FD333662C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EF660-B222-426D-AF5F-F29C3E17A0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30;&#1050;&#1058;%203\&#1051;&#1110;&#1085;&#1072;%20&#1082;&#1086;&#1089;&#1090;&#1077;&#1085;&#1082;&#1086;\&#1076;&#1086;&#1097;\&#1076;&#1086;&#1097;1\&#1057;&#1082;&#1088;&#1103;&#1073;&#1110;&#1085;%20-%20&#1053;&#1072;&#1081;%20&#1041;&#1091;&#1076;&#1077;%20&#1044;&#1086;&#1097;%20(audiopoisk.com)%20&#1076;&#1086;%20&#1076;&#1086;&#1097;.mp3" TargetMode="Externa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30;&#1050;&#1058;%203\&#1051;&#1110;&#1085;&#1072;%20&#1082;&#1086;&#1089;&#1090;&#1077;&#1085;&#1082;&#1086;\&#1076;&#1086;&#1097;\&#1076;&#1086;&#1097;1\&#1076;&#1086;&#1097;%201.wmv" TargetMode="Externa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85852" y="857232"/>
            <a:ext cx="60722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Ліна</a:t>
            </a:r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Костенко. «</a:t>
            </a:r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Дощ полив…</a:t>
            </a:r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</a:p>
          <a:p>
            <a:pPr algn="ctr">
              <a:lnSpc>
                <a:spcPct val="150000"/>
              </a:lnSpc>
            </a:pPr>
            <a:r>
              <a:rPr lang="ru-RU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Уявне</a:t>
            </a:r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фантастичне</a:t>
            </a:r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реальне</a:t>
            </a:r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в </a:t>
            </a:r>
            <a:r>
              <a:rPr lang="ru-RU" sz="24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поезії</a:t>
            </a:r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endParaRPr lang="ru-RU" sz="2400" b="1" kern="1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 descr="images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2500306"/>
            <a:ext cx="1428760" cy="1071570"/>
          </a:xfrm>
          <a:prstGeom prst="rect">
            <a:avLst/>
          </a:prstGeom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3929066"/>
            <a:ext cx="1428760" cy="135732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357554" y="221455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Улан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Лідія</a:t>
            </a:r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Миколаївна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вчитель української мови та літератури </a:t>
            </a:r>
          </a:p>
          <a:p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Баландинської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загальноосвітньої школи 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І -ІІІ ступенів </a:t>
            </a:r>
          </a:p>
          <a:p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Кам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янської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районної ради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Черкаської області</a:t>
            </a:r>
          </a:p>
          <a:p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Серга</a:t>
            </a:r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Тетяна</a:t>
            </a:r>
            <a:r>
              <a:rPr lang="ru-RU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Володимирівна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, 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вчитель української мови та літератури </a:t>
            </a:r>
          </a:p>
          <a:p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Тимошівської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загальноосвітньої школи </a:t>
            </a: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І  -ІІІ ступенів  ім. Кароля 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Шимановського</a:t>
            </a:r>
            <a:endParaRPr lang="uk-UA" sz="16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Кам</a:t>
            </a:r>
            <a:r>
              <a:rPr lang="en-US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’</a:t>
            </a:r>
            <a:r>
              <a:rPr lang="uk-UA" sz="1600" kern="10" dirty="0" err="1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янської</a:t>
            </a:r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районної ради</a:t>
            </a:r>
            <a:endParaRPr lang="en-US" sz="16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1600" kern="10" dirty="0" smtClean="0">
                <a:ln w="19050">
                  <a:solidFill>
                    <a:schemeClr val="accent2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Черкаської області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2857488" y="928670"/>
            <a:ext cx="3143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”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Словограй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”</a:t>
            </a:r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1500174"/>
            <a:ext cx="45367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Відтворити  народні прислів’я:</a:t>
            </a:r>
            <a:endParaRPr lang="ru-RU" sz="2400" b="1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500306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2214554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2000240"/>
            <a:ext cx="571504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  … не у воду,  а від огню не в полум’я.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Добре дивитися на …, стоячи під дахом.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у пору — золото.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у жнива — як п’яте колесо до воза.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іде, а гість їде.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Чоловік — не глина, а … — не дубина, не розмочить і не поб’є.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3071802" y="928670"/>
            <a:ext cx="2786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Дощ</a:t>
            </a:r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1571612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2214554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2214554"/>
            <a:ext cx="571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" name="Рисунок 9" descr="2512-990x6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1643050"/>
            <a:ext cx="3619526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1214414" y="4643446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</a:rPr>
              <a:t>Чи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</a:rPr>
              <a:t>залежить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</a:rPr>
              <a:t>настрій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</a:rPr>
              <a:t>від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</a:rPr>
              <a:t>природніх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</a:rPr>
              <a:t>явищ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? </a:t>
            </a: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pic>
        <p:nvPicPr>
          <p:cNvPr id="15" name="Рисунок 14" descr="MCj04344110000[1]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428728" y="1214422"/>
            <a:ext cx="170307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  <a:ln w="15875">
            <a:solidFill>
              <a:schemeClr val="tx1"/>
            </a:solidFill>
            <a:prstDash val="solid"/>
          </a:ln>
        </p:spPr>
      </p:pic>
      <p:sp>
        <p:nvSpPr>
          <p:cNvPr id="6" name="Прямоугольник 5"/>
          <p:cNvSpPr/>
          <p:nvPr/>
        </p:nvSpPr>
        <p:spPr>
          <a:xfrm>
            <a:off x="2928926" y="857232"/>
            <a:ext cx="2786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</a:t>
            </a:r>
            <a:r>
              <a:rPr lang="ru-RU" sz="28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  <a:t>Павутинка</a:t>
            </a:r>
            <a:endParaRPr lang="uk-UA" sz="28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1571612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2214554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2214554"/>
            <a:ext cx="571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214942" y="3522660"/>
            <a:ext cx="1071570" cy="1206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000628" y="2071678"/>
            <a:ext cx="571504" cy="5715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 flipH="1" flipV="1">
            <a:off x="4071934" y="2000240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>
            <a:off x="3000364" y="2071678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6200000" flipH="1">
            <a:off x="4643438" y="4214818"/>
            <a:ext cx="642942" cy="500066"/>
          </a:xfrm>
          <a:prstGeom prst="straightConnector1">
            <a:avLst/>
          </a:prstGeom>
          <a:ln w="28575">
            <a:solidFill>
              <a:srgbClr val="FFFF0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0800000" flipV="1">
            <a:off x="2428861" y="3429000"/>
            <a:ext cx="1002195" cy="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3357555" y="4214818"/>
            <a:ext cx="642942" cy="50006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2" name="WordArt 17"/>
          <p:cNvSpPr>
            <a:spLocks noChangeArrowheads="1" noChangeShapeType="1" noTextEdit="1"/>
          </p:cNvSpPr>
          <p:nvPr/>
        </p:nvSpPr>
        <p:spPr bwMode="auto">
          <a:xfrm>
            <a:off x="5572132" y="1857364"/>
            <a:ext cx="1071562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Злива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5" name="Семиугольник 34"/>
          <p:cNvSpPr/>
          <p:nvPr/>
        </p:nvSpPr>
        <p:spPr>
          <a:xfrm>
            <a:off x="3428992" y="2285992"/>
            <a:ext cx="1785950" cy="1857388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3643306" y="2643182"/>
            <a:ext cx="1357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Скласти павутинку до слова </a:t>
            </a:r>
          </a:p>
          <a:p>
            <a:r>
              <a:rPr lang="uk-UA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“Дощ”</a:t>
            </a:r>
            <a:endParaRPr lang="ru-RU" b="1" i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000100" y="1000108"/>
            <a:ext cx="650085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Творча</a:t>
            </a:r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лабораторія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1714488"/>
            <a:ext cx="27264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Усне малювання</a:t>
            </a:r>
            <a:r>
              <a:rPr lang="ru-RU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500306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2214554"/>
            <a:ext cx="536845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Заплющимо очі  на  декілька хвилин…</a:t>
            </a:r>
          </a:p>
          <a:p>
            <a:pPr algn="just">
              <a:lnSpc>
                <a:spcPct val="150000"/>
              </a:lnSpc>
            </a:pPr>
            <a:r>
              <a:rPr lang="uk-UA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Уявимо дощ: він тихий, сумний, радісний, </a:t>
            </a:r>
          </a:p>
          <a:p>
            <a:pPr algn="just">
              <a:lnSpc>
                <a:spcPct val="150000"/>
              </a:lnSpc>
            </a:pPr>
            <a:r>
              <a:rPr lang="uk-UA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полохливий, свіжий, пахучий, </a:t>
            </a:r>
            <a:r>
              <a:rPr lang="uk-UA" sz="20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довгожданний</a:t>
            </a:r>
            <a:r>
              <a:rPr lang="uk-UA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uk-UA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весняний…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uk-UA" sz="2400" dirty="0" smtClean="0"/>
          </a:p>
          <a:p>
            <a:pPr lvl="0"/>
            <a:endParaRPr lang="uk-UA" sz="2400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1" name="Скрябін - Най Буде Дощ (audiopoisk.com) до дощ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357950" y="1571612"/>
            <a:ext cx="661990" cy="66199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14480" y="4143380"/>
            <a:ext cx="5214974" cy="966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інтонаціях голосу, власних образах передати захоплення  картиною природи.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76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428728" y="1000108"/>
            <a:ext cx="650085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   </a:t>
            </a:r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Мить </a:t>
            </a:r>
            <a:r>
              <a:rPr lang="ru-RU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твор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чості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500306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7290" y="1785926"/>
            <a:ext cx="585791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Створіть  вірш  за поданими римами:</a:t>
            </a:r>
          </a:p>
          <a:p>
            <a:pPr lvl="3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…над світом, </a:t>
            </a:r>
          </a:p>
          <a:p>
            <a:pPr lvl="3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…краса! </a:t>
            </a:r>
          </a:p>
          <a:p>
            <a:pPr lvl="3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…цвітом, </a:t>
            </a:r>
          </a:p>
          <a:p>
            <a:pPr lvl="3">
              <a:lnSpc>
                <a:spcPct val="150000"/>
              </a:lnSpc>
            </a:pP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…роса.</a:t>
            </a:r>
          </a:p>
          <a:p>
            <a:pPr lvl="0">
              <a:lnSpc>
                <a:spcPct val="150000"/>
              </a:lnSpc>
            </a:pPr>
            <a:endParaRPr lang="uk-UA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endParaRPr lang="uk-UA" sz="20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2512-990x6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3000372"/>
            <a:ext cx="2504489" cy="18783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MCj04344110000[1]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214942" y="3429000"/>
            <a:ext cx="1245870" cy="118872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785926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1357298"/>
            <a:ext cx="5786478" cy="3268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справді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стільки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незвичайного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несподіваного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дарує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нам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кожна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мить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найголовніше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знаходили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перлинки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приємних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мрій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перетворених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дійсність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Ми -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часточка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берегти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шанувати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вона -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книга,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відкриває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нам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потаємні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сторінки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своєї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душі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2857488" y="1000108"/>
            <a:ext cx="464347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Метод </a:t>
            </a:r>
          </a:p>
          <a:p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“Вільне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sz="2800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письмо”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500306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28728" y="1285860"/>
            <a:ext cx="1229762" cy="101218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000364" y="2071678"/>
            <a:ext cx="3429024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kern="10" dirty="0" smtClean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аписати свої думки </a:t>
            </a:r>
          </a:p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щодо вивчених поезій.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2512-990x6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3429000"/>
            <a:ext cx="2214578" cy="1277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85852" y="857232"/>
            <a:ext cx="700092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Прийом </a:t>
            </a:r>
          </a:p>
          <a:p>
            <a:r>
              <a:rPr lang="uk-UA" sz="2800" b="1" kern="1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“</a:t>
            </a:r>
            <a:r>
              <a:rPr lang="uk-UA" sz="2800" b="1" kern="1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Відтермінована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   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cs typeface="Times New Roman" pitchFamily="18" charset="0"/>
              </a:rPr>
              <a:t>відгадка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”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  <a:cs typeface="Times New Roman" pitchFamily="18" charset="0"/>
            </a:endParaRPr>
          </a:p>
          <a:p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r>
              <a:rPr lang="ru-RU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500306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2143116"/>
            <a:ext cx="57150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українській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відоме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угрупування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шестидесятників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—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плідне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покоління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письменників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здобувало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визнання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До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належали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Ліна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Костенко, Василь Симоненко…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785926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2000240"/>
            <a:ext cx="5429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857232"/>
            <a:ext cx="5643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Інтернет - ресурси:</a:t>
            </a:r>
            <a:endParaRPr lang="ru-RU" sz="24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00232" y="1428736"/>
            <a:ext cx="4572000" cy="410881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Ілюстрації взяті із  http://sites.google.com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shkola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ditsad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ucoz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 шаблону – </a:t>
            </a:r>
            <a:r>
              <a:rPr lang="uk-UA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Несенюк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О.В.,</a:t>
            </a:r>
            <a:b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Житомирський міський колегіум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http://notatka.at.ua/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http://hbk13.org.ua/view_lesson.php?id=3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utube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</a:t>
            </a:r>
            <a:endParaRPr lang="ru-RU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https://vk.comhttp:/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dmytrivka-school2.edukit.kr.ua</a:t>
            </a:r>
            <a:endParaRPr lang="uk-UA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МЕТА УРОКУ: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1571612"/>
            <a:ext cx="60722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продовжити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знайомство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з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поетичною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творчістю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Л. Костенко,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аналізуючи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її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вірш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«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Дощ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полив…»;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розвивати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пам’ять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творчу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уяву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вміння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грамотно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висловлювати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власні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думки;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виховувати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почуття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пошани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поваги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до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творчості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видатної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поетеси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0"/>
            <a:ext cx="9231813" cy="6923860"/>
          </a:xfrm>
        </p:spPr>
      </p:pic>
      <p:sp>
        <p:nvSpPr>
          <p:cNvPr id="8" name="Прямоугольник 7"/>
          <p:cNvSpPr/>
          <p:nvPr/>
        </p:nvSpPr>
        <p:spPr>
          <a:xfrm>
            <a:off x="2928926" y="1071546"/>
            <a:ext cx="4214842" cy="1754326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Поезія – це завжди неповторність, якийсь безсмертний дотик до душі.</a:t>
            </a:r>
            <a:r>
              <a:rPr lang="uk-UA" dirty="0" smtClean="0"/>
              <a:t> </a:t>
            </a:r>
            <a:endParaRPr lang="uk-UA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1" kern="1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         Л. Костенко</a:t>
            </a:r>
            <a:endParaRPr lang="ru-RU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0031" y="1214422"/>
            <a:ext cx="1137591" cy="1741211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215074" y="3429000"/>
            <a:ext cx="1090661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214414" y="3143248"/>
            <a:ext cx="4824000" cy="2169825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Можна </a:t>
            </a:r>
            <a:r>
              <a:rPr lang="uk-UA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жить</a:t>
            </a: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, а можна існувати,</a:t>
            </a:r>
          </a:p>
          <a:p>
            <a:pPr>
              <a:lnSpc>
                <a:spcPct val="150000"/>
              </a:lnSpc>
            </a:pP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Можна </a:t>
            </a:r>
            <a:r>
              <a:rPr lang="uk-UA" b="1" kern="1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думать</a:t>
            </a: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– можна повторять,</a:t>
            </a:r>
          </a:p>
          <a:p>
            <a:pPr>
              <a:lnSpc>
                <a:spcPct val="150000"/>
              </a:lnSpc>
            </a:pP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Та не можуть душу зігрівати,</a:t>
            </a:r>
          </a:p>
          <a:p>
            <a:pPr>
              <a:lnSpc>
                <a:spcPct val="150000"/>
              </a:lnSpc>
            </a:pP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Ті, що не палають, не горять.</a:t>
            </a:r>
          </a:p>
          <a:p>
            <a:pPr>
              <a:lnSpc>
                <a:spcPct val="150000"/>
              </a:lnSpc>
            </a:pPr>
            <a:r>
              <a:rPr lang="uk-UA" b="1" kern="1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</a:t>
            </a:r>
            <a:r>
              <a:rPr lang="uk-UA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                           В. Симоненко</a:t>
            </a:r>
            <a:endParaRPr lang="ru-RU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428728" y="1428736"/>
            <a:ext cx="59293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називають «королевою української поезії» двадцятого століття, яка вміє бачити красу світу, адже тільки творча, надзвичайна людина могла створити такий шедевр…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2512-990x6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857628"/>
            <a:ext cx="1813599" cy="13601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928926" y="928670"/>
            <a:ext cx="2571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Ліну Костенко 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pic>
        <p:nvPicPr>
          <p:cNvPr id="7" name="дощ 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357290" y="685801"/>
            <a:ext cx="6072230" cy="4743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 ТВОРУ: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714488"/>
            <a:ext cx="6357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зображення змін у природі внаслідок дощу, який її оновив та омолодив.</a:t>
            </a:r>
            <a:endParaRPr lang="uk-UA" sz="2400" b="1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UserXP\Рабочий стол\svitolk20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571744"/>
            <a:ext cx="1647825" cy="2476500"/>
          </a:xfrm>
          <a:prstGeom prst="rect">
            <a:avLst/>
          </a:prstGeom>
          <a:noFill/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3357562"/>
            <a:ext cx="2425787" cy="1571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ІДЕЯ ТВОРУ: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14480" y="1643050"/>
            <a:ext cx="5286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уславлення дощу як життєдайної, цілющої сили. </a:t>
            </a:r>
            <a:endParaRPr lang="uk-UA" sz="2400" b="1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Documents and Settings\UserXP\Рабочий стол\svitolk20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357430"/>
            <a:ext cx="1647825" cy="2476500"/>
          </a:xfrm>
          <a:prstGeom prst="rect">
            <a:avLst/>
          </a:prstGeom>
          <a:noFill/>
        </p:spPr>
      </p:pic>
      <p:pic>
        <p:nvPicPr>
          <p:cNvPr id="9" name="Рисунок 8" descr="images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3000372"/>
            <a:ext cx="2643206" cy="1756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214414" y="100010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</a:rPr>
              <a:t>    </a:t>
            </a:r>
            <a:r>
              <a:rPr lang="uk-UA" sz="28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ОСНОВНА  ДУМКА: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571612"/>
            <a:ext cx="5857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необхідність дощу як головної умови для розвитку природи.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400" kern="10" dirty="0" smtClean="0">
              <a:ln w="19050">
                <a:solidFill>
                  <a:schemeClr val="accent2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C:\Documents and Settings\UserXP\Рабочий стол\svitolk20gif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2571744"/>
            <a:ext cx="1647825" cy="2476500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43108" y="3214686"/>
            <a:ext cx="24288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вал 19"/>
          <p:cNvSpPr/>
          <p:nvPr/>
        </p:nvSpPr>
        <p:spPr>
          <a:xfrm>
            <a:off x="1785918" y="2857496"/>
            <a:ext cx="5286412" cy="2000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езентация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7813" y="-65860"/>
            <a:ext cx="9231813" cy="6923860"/>
          </a:xfrm>
        </p:spPr>
      </p:pic>
      <p:sp>
        <p:nvSpPr>
          <p:cNvPr id="6" name="Прямоугольник 5"/>
          <p:cNvSpPr/>
          <p:nvPr/>
        </p:nvSpPr>
        <p:spPr>
          <a:xfrm>
            <a:off x="1428728" y="1000108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Verdana" pitchFamily="34" charset="0"/>
              </a:rPr>
              <a:t>           </a:t>
            </a:r>
            <a:endParaRPr lang="ru-RU" sz="2800" b="1" kern="1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Verdana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1571604" y="2285992"/>
          <a:ext cx="5429288" cy="2857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285852" y="1000108"/>
            <a:ext cx="585791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2">
                    <a:lumMod val="25000"/>
                  </a:schemeClr>
                </a:solidFill>
              </a:rPr>
              <a:t>Розкажіть, користуючись текстом, що ви…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rot="16200000" flipH="1">
            <a:off x="1393009" y="1535893"/>
            <a:ext cx="2857520" cy="27860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1428728" y="1500174"/>
            <a:ext cx="2857520" cy="20002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1428728" y="1500174"/>
            <a:ext cx="2928958" cy="1214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474</Words>
  <Application>Microsoft Office PowerPoint</Application>
  <PresentationFormat>Экран (4:3)</PresentationFormat>
  <Paragraphs>97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7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UserXP</cp:lastModifiedBy>
  <cp:revision>87</cp:revision>
  <dcterms:created xsi:type="dcterms:W3CDTF">2015-01-27T17:47:27Z</dcterms:created>
  <dcterms:modified xsi:type="dcterms:W3CDTF">2015-02-16T16:30:56Z</dcterms:modified>
</cp:coreProperties>
</file>