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7" r:id="rId3"/>
    <p:sldId id="283" r:id="rId4"/>
    <p:sldId id="276" r:id="rId5"/>
    <p:sldId id="260" r:id="rId6"/>
    <p:sldId id="263" r:id="rId7"/>
    <p:sldId id="275" r:id="rId8"/>
    <p:sldId id="271" r:id="rId9"/>
    <p:sldId id="273" r:id="rId10"/>
    <p:sldId id="274" r:id="rId11"/>
    <p:sldId id="265" r:id="rId12"/>
    <p:sldId id="284" r:id="rId13"/>
    <p:sldId id="268" r:id="rId14"/>
    <p:sldId id="285" r:id="rId15"/>
    <p:sldId id="267" r:id="rId16"/>
    <p:sldId id="269" r:id="rId17"/>
    <p:sldId id="270" r:id="rId18"/>
    <p:sldId id="272" r:id="rId19"/>
    <p:sldId id="278" r:id="rId20"/>
    <p:sldId id="280" r:id="rId21"/>
    <p:sldId id="279" r:id="rId22"/>
    <p:sldId id="28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24782" y="201228"/>
            <a:ext cx="832202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 рідного краю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Ольга Іванівна </a:t>
            </a:r>
            <a:r>
              <a:rPr lang="uk-UA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Месевря</a:t>
            </a: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Новела </a:t>
            </a:r>
            <a:r>
              <a:rPr lang="uk-UA" sz="4000" b="1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uk-UA" sz="4000" b="1" dirty="0" err="1" smtClean="0">
                <a:ea typeface="Calibri" pitchFamily="34" charset="0"/>
                <a:cs typeface="Times New Roman" pitchFamily="18" charset="0"/>
              </a:rPr>
              <a:t>Во</a:t>
            </a:r>
            <a:r>
              <a:rPr lang="uk-UA" sz="4000" b="1" dirty="0" smtClean="0">
                <a:ea typeface="Calibri" pitchFamily="34" charset="0"/>
                <a:cs typeface="Times New Roman" pitchFamily="18" charset="0"/>
              </a:rPr>
              <a:t> ім'я Отця і Сина…» зі збірки </a:t>
            </a:r>
            <a:r>
              <a:rPr lang="uk-UA" sz="4000" b="1" dirty="0" err="1" smtClean="0">
                <a:ea typeface="Calibri" pitchFamily="34" charset="0"/>
                <a:cs typeface="Times New Roman" pitchFamily="18" charset="0"/>
              </a:rPr>
              <a:t>“Соняшник</a:t>
            </a:r>
            <a:r>
              <a:rPr lang="uk-UA" sz="4000" b="1" dirty="0" smtClean="0">
                <a:ea typeface="Calibri" pitchFamily="34" charset="0"/>
                <a:cs typeface="Times New Roman" pitchFamily="18" charset="0"/>
              </a:rPr>
              <a:t> у </a:t>
            </a:r>
            <a:r>
              <a:rPr lang="uk-UA" sz="4000" b="1" dirty="0" err="1" smtClean="0">
                <a:ea typeface="Calibri" pitchFamily="34" charset="0"/>
                <a:cs typeface="Times New Roman" pitchFamily="18" charset="0"/>
              </a:rPr>
              <a:t>відрі”</a:t>
            </a:r>
            <a:r>
              <a:rPr lang="uk-UA" sz="4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4800" b="1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50" r="16953"/>
          <a:stretch>
            <a:fillRect/>
          </a:stretch>
        </p:blipFill>
        <p:spPr>
          <a:xfrm>
            <a:off x="251520" y="2924944"/>
            <a:ext cx="3026552" cy="2567004"/>
          </a:xfrm>
          <a:prstGeom prst="rect">
            <a:avLst/>
          </a:prstGeom>
        </p:spPr>
      </p:pic>
      <p:sp>
        <p:nvSpPr>
          <p:cNvPr id="6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6" y="4797152"/>
            <a:ext cx="726489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Рудь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Наталія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Федорівна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pPr algn="r">
              <a:buNone/>
              <a:defRPr/>
            </a:pP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</a:rPr>
              <a:t>вчитель української мови та літератури</a:t>
            </a:r>
          </a:p>
          <a:p>
            <a:pPr algn="r">
              <a:buNone/>
              <a:defRPr/>
            </a:pPr>
            <a:r>
              <a:rPr lang="uk-UA" sz="2000" b="1" dirty="0" err="1" smtClean="0">
                <a:solidFill>
                  <a:schemeClr val="accent3">
                    <a:lumMod val="50000"/>
                  </a:schemeClr>
                </a:solidFill>
              </a:rPr>
              <a:t>Верхняцького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</a:rPr>
              <a:t> навчально-виховного комплексу </a:t>
            </a:r>
          </a:p>
          <a:p>
            <a:pPr algn="r">
              <a:buNone/>
              <a:defRPr/>
            </a:pPr>
            <a:r>
              <a:rPr lang="uk-UA" sz="2000" b="1" dirty="0" err="1" smtClean="0">
                <a:solidFill>
                  <a:schemeClr val="accent3">
                    <a:lumMod val="50000"/>
                  </a:schemeClr>
                </a:solidFill>
              </a:rPr>
              <a:t>“Загальноосвітня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</a:rPr>
              <a:t> школа І-ІІІ ступенів № 1 - </a:t>
            </a:r>
            <a:r>
              <a:rPr lang="uk-UA" sz="2000" b="1" dirty="0" err="1" smtClean="0">
                <a:solidFill>
                  <a:schemeClr val="accent3">
                    <a:lumMod val="50000"/>
                  </a:schemeClr>
                </a:solidFill>
              </a:rPr>
              <a:t>ліцей”</a:t>
            </a:r>
            <a:endParaRPr lang="uk-UA" sz="20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5626968" cy="1143000"/>
          </a:xfrm>
        </p:spPr>
        <p:txBody>
          <a:bodyPr/>
          <a:lstStyle/>
          <a:p>
            <a:r>
              <a:rPr lang="uk-UA" u="sng" dirty="0" smtClean="0"/>
              <a:t>Основна думка</a:t>
            </a:r>
            <a:endParaRPr lang="ru-RU" u="sng" dirty="0"/>
          </a:p>
        </p:txBody>
      </p:sp>
      <p:pic>
        <p:nvPicPr>
          <p:cNvPr id="15362" name="Picture 2" descr="http://tbn-tv.com/wp-content/uploads/2017/03/107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24944"/>
            <a:ext cx="5611841" cy="368007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1916832"/>
            <a:ext cx="5277272" cy="446449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	</a:t>
            </a:r>
            <a:r>
              <a:rPr lang="uk-UA" dirty="0" smtClean="0"/>
              <a:t>Віра відіграє велику роль у житті людини. Вона </a:t>
            </a:r>
            <a:r>
              <a:rPr lang="ru-RU" dirty="0" smtClean="0"/>
              <a:t> </a:t>
            </a:r>
            <a:r>
              <a:rPr lang="ru-RU" dirty="0" err="1" smtClean="0"/>
              <a:t>робить</a:t>
            </a:r>
            <a:r>
              <a:rPr lang="ru-RU" dirty="0" smtClean="0"/>
              <a:t> </a:t>
            </a:r>
            <a:r>
              <a:rPr lang="uk-UA" dirty="0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непохитною</a:t>
            </a:r>
            <a:r>
              <a:rPr lang="uk-UA" dirty="0" smtClean="0"/>
              <a:t>,  дає поштовх </a:t>
            </a:r>
            <a:r>
              <a:rPr lang="ru-RU" dirty="0" err="1" smtClean="0"/>
              <a:t>взятися</a:t>
            </a:r>
            <a:r>
              <a:rPr lang="ru-RU" dirty="0" smtClean="0"/>
              <a:t> за </a:t>
            </a:r>
            <a:r>
              <a:rPr lang="ru-RU" dirty="0" err="1" smtClean="0"/>
              <a:t>будь-яку</a:t>
            </a:r>
            <a:r>
              <a:rPr lang="ru-RU" dirty="0" smtClean="0"/>
              <a:t> справ</a:t>
            </a:r>
            <a:r>
              <a:rPr lang="uk-UA" dirty="0" smtClean="0"/>
              <a:t>у,  допомагає </a:t>
            </a:r>
            <a:r>
              <a:rPr lang="ru-RU" dirty="0" err="1" smtClean="0"/>
              <a:t>перем</a:t>
            </a:r>
            <a:r>
              <a:rPr lang="uk-UA" dirty="0" smtClean="0"/>
              <a:t>о</a:t>
            </a:r>
            <a:r>
              <a:rPr lang="ru-RU" dirty="0" smtClean="0"/>
              <a:t>г</a:t>
            </a:r>
            <a:r>
              <a:rPr lang="uk-UA" dirty="0" smtClean="0"/>
              <a:t>ти</a:t>
            </a:r>
            <a:r>
              <a:rPr lang="ru-RU" dirty="0" smtClean="0"/>
              <a:t> </a:t>
            </a:r>
            <a:r>
              <a:rPr lang="ru-RU" dirty="0" err="1" smtClean="0"/>
              <a:t>труднощі</a:t>
            </a:r>
            <a:r>
              <a:rPr lang="ru-RU" dirty="0" smtClean="0"/>
              <a:t> </a:t>
            </a:r>
            <a:r>
              <a:rPr lang="uk-UA" dirty="0" smtClean="0"/>
              <a:t>на </a:t>
            </a:r>
            <a:r>
              <a:rPr lang="ru-RU" dirty="0" err="1" smtClean="0"/>
              <a:t>життєвому</a:t>
            </a:r>
            <a:r>
              <a:rPr lang="ru-RU" dirty="0" smtClean="0"/>
              <a:t> шляху</a:t>
            </a:r>
            <a:r>
              <a:rPr lang="uk-UA" dirty="0" smtClean="0"/>
              <a:t>. </a:t>
            </a:r>
            <a:r>
              <a:rPr lang="ru-RU" dirty="0" err="1" smtClean="0"/>
              <a:t>Повіривши</a:t>
            </a:r>
            <a:r>
              <a:rPr lang="ru-RU" dirty="0" smtClean="0"/>
              <a:t> у </a:t>
            </a:r>
            <a:r>
              <a:rPr lang="ru-RU" dirty="0" err="1" smtClean="0"/>
              <a:t>щось</a:t>
            </a:r>
            <a:r>
              <a:rPr lang="ru-RU" dirty="0" smtClean="0"/>
              <a:t>, допустивши </a:t>
            </a:r>
            <a:r>
              <a:rPr lang="ru-RU" dirty="0" err="1" smtClean="0"/>
              <a:t>це</a:t>
            </a:r>
            <a:r>
              <a:rPr lang="ru-RU" dirty="0" smtClean="0"/>
              <a:t> у </a:t>
            </a:r>
            <a:r>
              <a:rPr lang="ru-RU" dirty="0" err="1" smtClean="0"/>
              <a:t>своїх</a:t>
            </a:r>
            <a:r>
              <a:rPr lang="ru-RU" dirty="0" smtClean="0"/>
              <a:t> думках, ми </a:t>
            </a:r>
            <a:r>
              <a:rPr lang="ru-RU" dirty="0" err="1" smtClean="0"/>
              <a:t>стаємо</a:t>
            </a:r>
            <a:r>
              <a:rPr lang="ru-RU" dirty="0" smtClean="0"/>
              <a:t> </a:t>
            </a:r>
            <a:r>
              <a:rPr lang="ru-RU" dirty="0" err="1" smtClean="0"/>
              <a:t>здатними</a:t>
            </a:r>
            <a:r>
              <a:rPr lang="ru-RU" dirty="0" smtClean="0"/>
              <a:t> </a:t>
            </a:r>
            <a:r>
              <a:rPr lang="ru-RU" dirty="0" err="1" smtClean="0"/>
              <a:t>втілити</a:t>
            </a:r>
            <a:r>
              <a:rPr lang="ru-RU" dirty="0" smtClean="0"/>
              <a:t> в </a:t>
            </a:r>
            <a:r>
              <a:rPr lang="ru-RU" dirty="0" err="1" smtClean="0"/>
              <a:t>реальність</a:t>
            </a:r>
            <a:r>
              <a:rPr lang="ru-RU" dirty="0" smtClean="0"/>
              <a:t> </a:t>
            </a:r>
            <a:r>
              <a:rPr lang="ru-RU" dirty="0" err="1" smtClean="0"/>
              <a:t>бажане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4690864" cy="562074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Параска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2924944"/>
            <a:ext cx="3744416" cy="345638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uk-UA" dirty="0" smtClean="0"/>
              <a:t>	</a:t>
            </a:r>
            <a:r>
              <a:rPr lang="uk-UA" sz="2400" dirty="0" smtClean="0"/>
              <a:t>“В</a:t>
            </a:r>
            <a:r>
              <a:rPr lang="ru-RU" sz="2400" dirty="0" smtClean="0"/>
              <a:t>о </a:t>
            </a:r>
            <a:r>
              <a:rPr lang="uk-UA" sz="2400" dirty="0" smtClean="0"/>
              <a:t>ім’я Отця і Сина, і Святого Духа... Амінь, - прошелестіли пошерхлі </a:t>
            </a:r>
            <a:r>
              <a:rPr lang="uk-UA" sz="2400" dirty="0" err="1" smtClean="0"/>
              <a:t>Паращині</a:t>
            </a:r>
            <a:r>
              <a:rPr lang="uk-UA" sz="2400" dirty="0" smtClean="0"/>
              <a:t> уста. Не мала сили підвестися. Від голови до пояса тіло слухалося, а </a:t>
            </a:r>
            <a:r>
              <a:rPr lang="uk-UA" sz="2400" dirty="0" err="1" smtClean="0"/>
              <a:t>далі...”</a:t>
            </a:r>
            <a:endParaRPr lang="uk-UA" sz="2400" dirty="0" smtClean="0"/>
          </a:p>
          <a:p>
            <a:pPr lvl="0"/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0" y="1124744"/>
            <a:ext cx="4258816" cy="2304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“Всеньку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ніч 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прочапіла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колінах перед Ним і Нею, бо тільки від Них сподівалася порятунку…”</a:t>
            </a: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979712" y="620688"/>
            <a:ext cx="4570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образів новели за цитатами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 descr="http://nokstv.ru/media/k2/galleries/6038/IMG_9915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348880"/>
            <a:ext cx="4176464" cy="294413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11560" y="1124744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err="1" smtClean="0"/>
              <a:t>“Душа</a:t>
            </a:r>
            <a:r>
              <a:rPr lang="uk-UA" sz="2400" dirty="0" smtClean="0"/>
              <a:t> потонула у відчаї. Бухнулася на коліна перед іконами…”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5229200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 err="1" smtClean="0"/>
              <a:t>“Обіцяю</a:t>
            </a:r>
            <a:r>
              <a:rPr lang="uk-UA" sz="2400" dirty="0" smtClean="0"/>
              <a:t>, Святий Отче! - всю свою душу вклала у ці слова </a:t>
            </a:r>
            <a:r>
              <a:rPr lang="uk-UA" sz="2400" dirty="0" err="1" smtClean="0"/>
              <a:t>обнадіяна</a:t>
            </a:r>
            <a:r>
              <a:rPr lang="uk-UA" sz="2400" dirty="0" smtClean="0"/>
              <a:t> </a:t>
            </a:r>
            <a:r>
              <a:rPr lang="uk-UA" sz="2400" dirty="0" err="1" smtClean="0"/>
              <a:t>Параска.”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dirty="0" err="1" smtClean="0"/>
              <a:t>“Не</a:t>
            </a:r>
            <a:r>
              <a:rPr lang="uk-UA" dirty="0" smtClean="0"/>
              <a:t> чекала сходу сонця. Хутко підхопилася з постелі. Поспіхом попорала господарство. Розбуркала старшеньку донечку, розтолкувала, що і як треба зробити, поки мама сходить у Золотоношу. І вирушила в </a:t>
            </a:r>
            <a:r>
              <a:rPr lang="uk-UA" dirty="0" err="1" smtClean="0"/>
              <a:t>дорогу.”</a:t>
            </a:r>
            <a:endParaRPr lang="uk-UA" dirty="0" smtClean="0"/>
          </a:p>
          <a:p>
            <a:endParaRPr lang="ru-RU" dirty="0"/>
          </a:p>
        </p:txBody>
      </p:sp>
      <p:pic>
        <p:nvPicPr>
          <p:cNvPr id="38918" name="Picture 6" descr="http://www.kartinkijane.ru/pic/201304/1920x1200/kartinkijane.ru-99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573016"/>
            <a:ext cx="4853339" cy="303333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4690864" cy="562074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Параска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427984" y="692696"/>
            <a:ext cx="4570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образів новели за цитатами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00808"/>
            <a:ext cx="8568952" cy="388843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dirty="0" err="1" smtClean="0"/>
              <a:t>“Її</a:t>
            </a:r>
            <a:r>
              <a:rPr lang="uk-UA" dirty="0" smtClean="0"/>
              <a:t> гордість - красуня і розумниця Марія…”</a:t>
            </a:r>
          </a:p>
          <a:p>
            <a:pPr>
              <a:buNone/>
            </a:pPr>
            <a:endParaRPr lang="uk-UA" dirty="0" smtClean="0"/>
          </a:p>
          <a:p>
            <a:endParaRPr lang="ru-RU" sz="28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148064" y="260648"/>
            <a:ext cx="2818656" cy="720080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Параска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283968" y="908720"/>
            <a:ext cx="4570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образів новели за цитатами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http://itd3.mycdn.me/image?id=854093971155&amp;t=20&amp;plc=WEB&amp;tkn=*0AklRR9_bIC3PwdcRddlICSOD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636912"/>
            <a:ext cx="5219700" cy="391477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	“</a:t>
            </a:r>
            <a:r>
              <a:rPr lang="uk-UA" dirty="0" smtClean="0"/>
              <a:t>У лікарні помирала від менінгіту її Марієчка. Благала: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	Матусенько, вже несила терпіти біль, попроси для мене таких ліків, щоб усе... швидше закінчилося…”</a:t>
            </a:r>
          </a:p>
          <a:p>
            <a:endParaRPr lang="ru-RU" dirty="0"/>
          </a:p>
        </p:txBody>
      </p:sp>
      <p:pic>
        <p:nvPicPr>
          <p:cNvPr id="39938" name="Picture 2" descr="http://sakvojag.net/media/k2/items/cache/15267278960d6e9dc9bfcf4ab3f6ca09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573016"/>
            <a:ext cx="4464496" cy="298873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724128" y="274638"/>
            <a:ext cx="2962672" cy="63408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Марія</a:t>
            </a:r>
            <a:endParaRPr lang="ru-RU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73646" y="908720"/>
            <a:ext cx="4570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образів новели за цитатами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778098"/>
          </a:xfrm>
        </p:spPr>
        <p:txBody>
          <a:bodyPr/>
          <a:lstStyle/>
          <a:p>
            <a:r>
              <a:rPr lang="uk-UA" dirty="0" smtClean="0"/>
              <a:t>Марія</a:t>
            </a:r>
            <a:endParaRPr lang="ru-RU" dirty="0"/>
          </a:p>
        </p:txBody>
      </p:sp>
      <p:pic>
        <p:nvPicPr>
          <p:cNvPr id="11266" name="Picture 2" descr="https://druzi.uk/upload/photos/2017/07/MQ1de25hMPe8Pz1sVt8U_08_b977dd35bb810820f3c1705f94aecf4f_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164971"/>
            <a:ext cx="5010944" cy="334063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	“…вивчилася на вчительку, вийшла заміж, народила двох діточок, - жити б та Богу дякувати. Та чи зурочив хто,</a:t>
            </a:r>
            <a:r>
              <a:rPr lang="ru-RU" dirty="0" smtClean="0"/>
              <a:t> </a:t>
            </a:r>
            <a:r>
              <a:rPr lang="uk-UA" dirty="0" smtClean="0"/>
              <a:t>чи доля якщо чогось передає, то щось і </a:t>
            </a:r>
            <a:r>
              <a:rPr lang="uk-UA" dirty="0" err="1" smtClean="0"/>
              <a:t>забирає...”</a:t>
            </a:r>
            <a:endParaRPr lang="uk-UA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427984" y="980728"/>
            <a:ext cx="4570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образів новели за цитатами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err="1" smtClean="0"/>
              <a:t>“Усміхнена</a:t>
            </a:r>
            <a:r>
              <a:rPr lang="uk-UA" dirty="0" smtClean="0"/>
              <a:t> Марія зустріла матір радісною звісткою: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	- Мамо, мені медсестра сьогодні дала таку пігулку, що голова зовсім не болить. Защебетала: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	- А як там Люсечка і Боря, тато?”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716016" y="274638"/>
            <a:ext cx="3970784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Марія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067944" y="980728"/>
            <a:ext cx="4570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образів новели за цитатами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72816"/>
            <a:ext cx="8229600" cy="2376264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dirty="0" err="1" smtClean="0"/>
              <a:t>“На</a:t>
            </a:r>
            <a:r>
              <a:rPr lang="uk-UA" dirty="0" smtClean="0"/>
              <a:t> дев’яносторіччя Марії Григорівні подарували дев’яносто троянд. Клацали фотоапарати дітей, внуків, правнуків і </a:t>
            </a:r>
            <a:r>
              <a:rPr lang="uk-UA" dirty="0" err="1" smtClean="0"/>
              <a:t>праправнуків.”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716016" y="274638"/>
            <a:ext cx="39707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Марія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067944" y="1196752"/>
            <a:ext cx="4570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образів новели за цитатами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0" name="Picture 4" descr="http://4.bp.blogspot.com/-ETGV88HQY2I/U4t3gWBfRYI/AAAAAAAAAuE/0linFISm10M/s1600/%D1%80%D0%BE%D0%B7%D0%B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924944"/>
            <a:ext cx="4673915" cy="367632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5482952" cy="1143000"/>
          </a:xfrm>
        </p:spPr>
        <p:txBody>
          <a:bodyPr/>
          <a:lstStyle/>
          <a:p>
            <a:r>
              <a:rPr lang="uk-UA" dirty="0" smtClean="0"/>
              <a:t>Посланець Бога</a:t>
            </a:r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9552" y="1124744"/>
            <a:ext cx="4570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образів новели за цитатами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malisam.narod.ru/images/mud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836712"/>
            <a:ext cx="3719033" cy="525658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060848"/>
            <a:ext cx="5194920" cy="398903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dirty="0" err="1" smtClean="0"/>
              <a:t>“Перед</a:t>
            </a:r>
            <a:r>
              <a:rPr lang="uk-UA" dirty="0" smtClean="0"/>
              <a:t> очима - високий білоголовий і білобородий старець. Дивиться прямо в душу …”</a:t>
            </a:r>
          </a:p>
          <a:p>
            <a:pPr>
              <a:buNone/>
            </a:pPr>
            <a:r>
              <a:rPr lang="uk-UA" dirty="0" smtClean="0"/>
              <a:t>	</a:t>
            </a:r>
            <a:r>
              <a:rPr lang="uk-UA" dirty="0" err="1" smtClean="0"/>
              <a:t>“Ангел-охоронець</a:t>
            </a:r>
            <a:r>
              <a:rPr lang="uk-UA" dirty="0" smtClean="0"/>
              <a:t> ревно стереже і направляє, щоб не збилася з праведної </a:t>
            </a:r>
            <a:r>
              <a:rPr lang="uk-UA" dirty="0" err="1" smtClean="0"/>
              <a:t>дороги.”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548680"/>
            <a:ext cx="5987008" cy="1143000"/>
          </a:xfrm>
        </p:spPr>
        <p:txBody>
          <a:bodyPr>
            <a:normAutofit fontScale="90000"/>
          </a:bodyPr>
          <a:lstStyle/>
          <a:p>
            <a:pPr lvl="0"/>
            <a:r>
              <a:rPr lang="uk-UA" b="1" dirty="0" smtClean="0"/>
              <a:t>Метод «Прес»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3849291"/>
          </a:xfrm>
        </p:spPr>
        <p:txBody>
          <a:bodyPr/>
          <a:lstStyle/>
          <a:p>
            <a:pPr lvl="0">
              <a:buNone/>
            </a:pPr>
            <a:r>
              <a:rPr lang="uk-UA" dirty="0" smtClean="0"/>
              <a:t>	Чия заслуга в одужанні Марії: лікарів, матері, самої Марії, ангела-охоронця?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i="1" dirty="0" smtClean="0"/>
              <a:t>Я </a:t>
            </a:r>
            <a:r>
              <a:rPr lang="ru-RU" i="1" dirty="0" err="1" smtClean="0"/>
              <a:t>вважаю</a:t>
            </a:r>
            <a:r>
              <a:rPr lang="ru-RU" i="1" dirty="0" smtClean="0"/>
              <a:t>...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i="1" dirty="0" smtClean="0"/>
              <a:t>Тому </a:t>
            </a:r>
            <a:r>
              <a:rPr lang="ru-RU" i="1" dirty="0" err="1" smtClean="0"/>
              <a:t>що</a:t>
            </a:r>
            <a:r>
              <a:rPr lang="ru-RU" i="1" dirty="0" smtClean="0"/>
              <a:t>...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i="1" dirty="0" err="1" smtClean="0"/>
              <a:t>Наприклад</a:t>
            </a:r>
            <a:r>
              <a:rPr lang="ru-RU" i="1" dirty="0" smtClean="0"/>
              <a:t>...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i="1" dirty="0" err="1" smtClean="0"/>
              <a:t>Отже</a:t>
            </a:r>
            <a:r>
              <a:rPr lang="uk-UA" i="1" dirty="0" smtClean="0"/>
              <a:t>…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Picture 2" descr="https://im0-tub-ua.yandex.net/i?id=c591732a128f3a153e57ed0315ac5e9e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780928"/>
            <a:ext cx="4462130" cy="3624065"/>
          </a:xfrm>
          <a:prstGeom prst="ellipse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260648"/>
            <a:ext cx="856895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Анкета </a:t>
            </a:r>
            <a:r>
              <a:rPr kumimoji="0" lang="ru-RU" sz="24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uk-UA" sz="2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400" b="1" i="0" u="sng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сьменниц</a:t>
            </a:r>
            <a:r>
              <a:rPr kumimoji="0" lang="uk-UA" sz="24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endParaRPr kumimoji="0" lang="ru-RU" sz="1100" b="1" i="0" u="sng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ПІБ.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+mn-ea"/>
                <a:cs typeface="+mn-cs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Месевря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Ольга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Іванівна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Дата, місце народження.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ародилася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1954 року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в селі Крутьки (на хуторі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Чобітьки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Чорнобаївського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району на Черкащині.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Сім’я.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Одружена, має доньку.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Освіта.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Закінчила факультет української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філології Черкаського педагогічного інституту.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Робота.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Працювала вихователькою у дитячому садочку, викладала українську мову та літературу в ПТУ - 17. З 1999 по 2015 рік працювала в Черкаському інституті післядипломної освіти педагогічних працівників методистом з української мови і літератури, завідувачем лабораторії гуманітарних дисциплін.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Літературні угрупування.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Член Національної спілки письменників України.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Calibri" pitchFamily="34" charset="0"/>
                <a:cs typeface="Arial" pitchFamily="34" charset="0"/>
              </a:rPr>
              <a:t>Літературна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Calibri" pitchFamily="34" charset="0"/>
                <a:cs typeface="Arial" pitchFamily="34" charset="0"/>
              </a:rPr>
              <a:t>спадщина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Calibri" pitchFamily="34" charset="0"/>
                <a:cs typeface="Arial" pitchFamily="34" charset="0"/>
              </a:rPr>
              <a:t>.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Збірки «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Літоросль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» (2007), «Серпнева пастораль» (2012), книги прози «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Чобітьківський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рай» (2013), «Соняшник у відрі» (2015), «Чому плаче дорога?» (2015),</a:t>
            </a:r>
            <a:r>
              <a:rPr kumimoji="0" lang="uk-UA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«А де те серце?» (2017).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Нагороди.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Лауреат літературної премії імені Михайла Масла.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Нагороджена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нагрудним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знаком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ім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. В.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Сухомлинського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" name="Picture 2" descr="http://asyan.org/potra/%D0%94%D0%BE+%D0%BF%D1%80%D0%BE%D0%B1%D0%BB%D0%B5%D0%BC%D0%B8+%D1%81%D0%B2%D1%96%D1%82%D0%BE%D0%B2%D0%BE%D1%97+%D0%BA%D1%80%D0%B8%D0%B7%D0%B8+%D1%87%D0%B8%D1%82%D0%B0%D0%BD%D0%BD%D1%8Fa/6091_html_2b046e17.jpg"/>
          <p:cNvPicPr>
            <a:picLocks noChangeAspect="1" noChangeArrowheads="1"/>
          </p:cNvPicPr>
          <p:nvPr/>
        </p:nvPicPr>
        <p:blipFill>
          <a:blip r:embed="rId3" cstate="print"/>
          <a:srcRect l="51563" t="14286"/>
          <a:stretch>
            <a:fillRect/>
          </a:stretch>
        </p:blipFill>
        <p:spPr bwMode="auto">
          <a:xfrm>
            <a:off x="6444208" y="188640"/>
            <a:ext cx="2332723" cy="2744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Закінчіть речення</a:t>
            </a:r>
            <a:endParaRPr lang="ru-RU" dirty="0"/>
          </a:p>
        </p:txBody>
      </p:sp>
      <p:pic>
        <p:nvPicPr>
          <p:cNvPr id="3074" name="Picture 2" descr="https://im0-tub-ua.yandex.net/i?id=c591732a128f3a153e57ed0315ac5e9e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420888"/>
            <a:ext cx="5463193" cy="4437112"/>
          </a:xfrm>
          <a:prstGeom prst="ellipse">
            <a:avLst/>
          </a:prstGeom>
          <a:noFill/>
          <a:effectLst>
            <a:softEdge rad="635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556792"/>
            <a:ext cx="7283152" cy="4569371"/>
          </a:xfrm>
        </p:spPr>
        <p:txBody>
          <a:bodyPr/>
          <a:lstStyle/>
          <a:p>
            <a:pPr>
              <a:buNone/>
            </a:pPr>
            <a:r>
              <a:rPr lang="uk-UA" i="1" dirty="0" smtClean="0"/>
              <a:t>На сьогоднішньому уроці я дізнався (дізналася) ...</a:t>
            </a:r>
          </a:p>
          <a:p>
            <a:pPr>
              <a:buNone/>
            </a:pPr>
            <a:r>
              <a:rPr lang="uk-UA" i="1" dirty="0" smtClean="0"/>
              <a:t>Навчився(навчилася) ...</a:t>
            </a:r>
          </a:p>
          <a:p>
            <a:pPr>
              <a:buNone/>
            </a:pPr>
            <a:r>
              <a:rPr lang="uk-UA" i="1" dirty="0" smtClean="0"/>
              <a:t>Зрозумів (зрозуміла)... 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34888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</a:rPr>
              <a:t>Дякую за роботу!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Використана література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Месевря</a:t>
            </a:r>
            <a:r>
              <a:rPr lang="ru-RU" dirty="0" smtClean="0"/>
              <a:t> О. І. </a:t>
            </a:r>
            <a:r>
              <a:rPr lang="ru-RU" dirty="0" err="1" smtClean="0"/>
              <a:t>Соняшник</a:t>
            </a:r>
            <a:r>
              <a:rPr lang="ru-RU" dirty="0" smtClean="0"/>
              <a:t> у</a:t>
            </a:r>
            <a:r>
              <a:rPr lang="ru-RU" b="1" dirty="0" smtClean="0"/>
              <a:t> </a:t>
            </a:r>
            <a:r>
              <a:rPr lang="ru-RU" dirty="0" err="1" smtClean="0"/>
              <a:t>відрі</a:t>
            </a:r>
            <a:r>
              <a:rPr lang="ru-RU" dirty="0" smtClean="0"/>
              <a:t> / О. </a:t>
            </a:r>
            <a:r>
              <a:rPr lang="ru-RU" dirty="0" err="1" smtClean="0"/>
              <a:t>Месевря</a:t>
            </a:r>
            <a:r>
              <a:rPr lang="ru-RU" dirty="0" smtClean="0"/>
              <a:t>. - </a:t>
            </a:r>
            <a:r>
              <a:rPr lang="ru-RU" dirty="0" err="1" smtClean="0"/>
              <a:t>Черкаси</a:t>
            </a:r>
            <a:r>
              <a:rPr lang="ru-RU" dirty="0" smtClean="0"/>
              <a:t>: </a:t>
            </a:r>
            <a:r>
              <a:rPr lang="ru-RU" dirty="0" err="1" smtClean="0"/>
              <a:t>видавництво</a:t>
            </a:r>
            <a:r>
              <a:rPr lang="ru-RU" dirty="0" smtClean="0"/>
              <a:t> Ю. </a:t>
            </a:r>
            <a:r>
              <a:rPr lang="ru-RU" dirty="0" err="1" smtClean="0"/>
              <a:t>Чабаненко</a:t>
            </a:r>
            <a:r>
              <a:rPr lang="ru-RU" dirty="0" smtClean="0"/>
              <a:t>, 2016. - 52 с.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s://im0-tub-ua.yandex.net/i?id=b8c68d23376afa1522851b81b346c176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700808"/>
            <a:ext cx="6093678" cy="4037062"/>
          </a:xfrm>
          <a:prstGeom prst="ellipse">
            <a:avLst/>
          </a:prstGeom>
          <a:noFill/>
          <a:effectLst>
            <a:softEdge rad="317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dirty="0" smtClean="0"/>
              <a:t>Соняшник як народний символ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1340768"/>
            <a:ext cx="29642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/>
              <a:t>сонячна</a:t>
            </a:r>
            <a:r>
              <a:rPr lang="ru-RU" sz="3200" dirty="0" smtClean="0"/>
              <a:t> </a:t>
            </a:r>
            <a:r>
              <a:rPr lang="ru-RU" sz="3200" dirty="0" err="1" smtClean="0"/>
              <a:t>енергія</a:t>
            </a:r>
            <a:endParaRPr lang="ru-RU" sz="32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7740352" y="3212976"/>
            <a:ext cx="1230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/>
              <a:t>життя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2348880"/>
            <a:ext cx="17113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/>
              <a:t>здоров'я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5229200"/>
            <a:ext cx="3167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/>
              <a:t>праця</a:t>
            </a:r>
            <a:r>
              <a:rPr lang="ru-RU" sz="3200" dirty="0" smtClean="0"/>
              <a:t> </a:t>
            </a:r>
            <a:r>
              <a:rPr lang="ru-RU" sz="3200" dirty="0" err="1" smtClean="0"/>
              <a:t>й</a:t>
            </a:r>
            <a:r>
              <a:rPr lang="ru-RU" sz="3200" dirty="0" smtClean="0"/>
              <a:t> достаток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40152" y="1556792"/>
            <a:ext cx="290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сила </a:t>
            </a:r>
            <a:r>
              <a:rPr lang="ru-RU" sz="3200" dirty="0" err="1" smtClean="0"/>
              <a:t>і</a:t>
            </a:r>
            <a:r>
              <a:rPr lang="ru-RU" sz="3200" dirty="0" smtClean="0"/>
              <a:t> </a:t>
            </a:r>
            <a:r>
              <a:rPr lang="ru-RU" sz="3200" dirty="0" err="1" smtClean="0"/>
              <a:t>добробут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5301208"/>
            <a:ext cx="2546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3200" dirty="0" err="1" smtClean="0"/>
              <a:t>квітка</a:t>
            </a:r>
            <a:r>
              <a:rPr lang="ru-RU" sz="3200" dirty="0" smtClean="0"/>
              <a:t> </a:t>
            </a:r>
            <a:r>
              <a:rPr lang="ru-RU" sz="3200" dirty="0" err="1" smtClean="0"/>
              <a:t>Сонця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3384376" cy="4649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707904" y="986823"/>
            <a:ext cx="48245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Сонячними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героями наповнена книга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О.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Месеврі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Соняшник у відрі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У кожного з них своя доля, свої випробування, віра, радість і сподівання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Звернімось до новели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ім'я Отця і Сина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…»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021288"/>
            <a:ext cx="8229600" cy="676672"/>
          </a:xfrm>
        </p:spPr>
        <p:txBody>
          <a:bodyPr/>
          <a:lstStyle/>
          <a:p>
            <a:pPr lvl="0" algn="ctr">
              <a:buNone/>
            </a:pPr>
            <a:r>
              <a:rPr lang="ru-RU" dirty="0" err="1" smtClean="0"/>
              <a:t>Асоціац</a:t>
            </a:r>
            <a:r>
              <a:rPr lang="uk-UA" dirty="0" err="1" smtClean="0"/>
              <a:t>ії</a:t>
            </a:r>
            <a:r>
              <a:rPr lang="uk-UA" dirty="0" smtClean="0"/>
              <a:t> до </a:t>
            </a:r>
            <a:r>
              <a:rPr lang="ru-RU" dirty="0" smtClean="0"/>
              <a:t>слова </a:t>
            </a:r>
            <a:r>
              <a:rPr lang="uk-UA" dirty="0" smtClean="0"/>
              <a:t>ангел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923928" y="2924944"/>
            <a:ext cx="1296144" cy="129614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Ангел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331640" y="1772816"/>
            <a:ext cx="1944216" cy="187220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охоронець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491880" y="476672"/>
            <a:ext cx="2016224" cy="194421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вісник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24128" y="1772816"/>
            <a:ext cx="2051720" cy="194421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духовність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051720" y="4077072"/>
            <a:ext cx="2016224" cy="194421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посланець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220072" y="4005064"/>
            <a:ext cx="2160240" cy="187220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божественна </a:t>
            </a:r>
          </a:p>
          <a:p>
            <a:pPr algn="ctr"/>
            <a:r>
              <a:rPr lang="uk-UA" b="1" dirty="0" smtClean="0">
                <a:solidFill>
                  <a:srgbClr val="C00000"/>
                </a:solidFill>
              </a:rPr>
              <a:t>сила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Стрелка влево 14"/>
          <p:cNvSpPr/>
          <p:nvPr/>
        </p:nvSpPr>
        <p:spPr>
          <a:xfrm rot="1449822">
            <a:off x="3280193" y="3010439"/>
            <a:ext cx="521447" cy="48463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 rot="1835887" flipH="1">
            <a:off x="5099852" y="3927974"/>
            <a:ext cx="395542" cy="48463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 rot="18606696">
            <a:off x="3581990" y="3911573"/>
            <a:ext cx="462837" cy="48463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 rot="20529303" flipH="1">
            <a:off x="5209838" y="2992783"/>
            <a:ext cx="518842" cy="48463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/>
          <p:cNvSpPr/>
          <p:nvPr/>
        </p:nvSpPr>
        <p:spPr>
          <a:xfrm rot="15924524" flipH="1">
            <a:off x="4386989" y="2420063"/>
            <a:ext cx="301139" cy="48463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4" name="Picture 4" descr="http://crosti.ru/patterns/00/08/ec/64d4c3e3db/pi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3689381" cy="29523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488" name="Picture 8" descr="http://lr-vipservis.com/wp-content/uploads/2017/05/kak_viglyadyat_angeli-_mozhno_li_videt_i_slishat_ih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2996952"/>
            <a:ext cx="3384376" cy="338437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482" name="Picture 2" descr="https://pravzhizn.ru/pravme/wp-content/uploads/images/00/04/83/2015/10/26/cfbca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1484784"/>
            <a:ext cx="3116470" cy="440133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2339752" y="476672"/>
            <a:ext cx="64087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Яким ви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яувляєте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собі ангела?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4860032" y="5749226"/>
            <a:ext cx="3923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«…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високий білоголовий і білобородий старець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332656"/>
            <a:ext cx="3960440" cy="7200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Мікрофон </a:t>
            </a:r>
            <a:endParaRPr lang="ru-RU" dirty="0"/>
          </a:p>
        </p:txBody>
      </p:sp>
      <p:pic>
        <p:nvPicPr>
          <p:cNvPr id="23554" name="Picture 2" descr="https://im0-tub-ua.yandex.net/i?id=4b2f1d64076267ebc1ef0719cff3983a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4572000" cy="304800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556" name="Picture 4" descr="http://wiki.kubg.edu.ua/images/7/7a/%D0%9C%D0%B0%D1%82%D0%B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772816"/>
            <a:ext cx="3705225" cy="47625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39552" y="5759098"/>
            <a:ext cx="40679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 ви розумієте вислів?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284984"/>
            <a:ext cx="4896544" cy="24482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Господь не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встигнути</a:t>
            </a:r>
            <a:r>
              <a:rPr lang="ru-RU" dirty="0" smtClean="0"/>
              <a:t> </a:t>
            </a:r>
            <a:r>
              <a:rPr lang="ru-RU" dirty="0" err="1" smtClean="0"/>
              <a:t>всюди</a:t>
            </a:r>
            <a:r>
              <a:rPr lang="ru-RU" dirty="0" smtClean="0"/>
              <a:t> </a:t>
            </a:r>
            <a:r>
              <a:rPr lang="ru-RU" dirty="0" err="1" smtClean="0"/>
              <a:t>одночасно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тому </a:t>
            </a:r>
            <a:r>
              <a:rPr lang="ru-RU" dirty="0" err="1" smtClean="0"/>
              <a:t>він</a:t>
            </a:r>
            <a:r>
              <a:rPr lang="ru-RU" dirty="0" smtClean="0"/>
              <a:t> створив </a:t>
            </a:r>
            <a:r>
              <a:rPr lang="ru-RU" dirty="0" err="1" smtClean="0"/>
              <a:t>матерів</a:t>
            </a:r>
            <a:r>
              <a:rPr lang="ru-RU" dirty="0" smtClean="0"/>
              <a:t>.				 </a:t>
            </a:r>
            <a:r>
              <a:rPr lang="ru-RU" sz="2000" dirty="0" err="1" smtClean="0"/>
              <a:t>Єврейське</a:t>
            </a:r>
            <a:r>
              <a:rPr lang="ru-RU" sz="2000" dirty="0" smtClean="0"/>
              <a:t> </a:t>
            </a:r>
            <a:r>
              <a:rPr lang="ru-RU" sz="2000" dirty="0" err="1" smtClean="0"/>
              <a:t>прислів'я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476672"/>
            <a:ext cx="4629200" cy="1143000"/>
          </a:xfrm>
        </p:spPr>
        <p:txBody>
          <a:bodyPr/>
          <a:lstStyle/>
          <a:p>
            <a:r>
              <a:rPr lang="uk-UA" u="sng" dirty="0" smtClean="0"/>
              <a:t>Тема твору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844824"/>
            <a:ext cx="4978896" cy="34172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Переживання</a:t>
            </a:r>
            <a:r>
              <a:rPr lang="ru-RU" dirty="0" smtClean="0"/>
              <a:t> </a:t>
            </a:r>
            <a:r>
              <a:rPr lang="ru-RU" dirty="0" err="1" smtClean="0"/>
              <a:t>жінки</a:t>
            </a:r>
            <a:r>
              <a:rPr lang="ru-RU" dirty="0" smtClean="0"/>
              <a:t> за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здоров’я</a:t>
            </a:r>
            <a:r>
              <a:rPr lang="ru-RU" dirty="0" smtClean="0"/>
              <a:t> </a:t>
            </a:r>
            <a:r>
              <a:rPr lang="ru-RU" dirty="0" err="1" smtClean="0"/>
              <a:t>своїх</a:t>
            </a:r>
            <a:r>
              <a:rPr lang="ru-RU" dirty="0" smtClean="0"/>
              <a:t> </a:t>
            </a:r>
            <a:r>
              <a:rPr lang="ru-RU" dirty="0" err="1" smtClean="0"/>
              <a:t>рідних</a:t>
            </a:r>
            <a:r>
              <a:rPr lang="ru-RU" dirty="0" smtClean="0"/>
              <a:t>, </a:t>
            </a:r>
            <a:r>
              <a:rPr lang="ru-RU" dirty="0" err="1" smtClean="0"/>
              <a:t>розкриття</a:t>
            </a:r>
            <a:r>
              <a:rPr lang="ru-RU" dirty="0" smtClean="0"/>
              <a:t> </a:t>
            </a:r>
            <a:r>
              <a:rPr lang="ru-RU" dirty="0" err="1" smtClean="0"/>
              <a:t>жіночої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материнської</a:t>
            </a:r>
            <a:r>
              <a:rPr lang="ru-RU" dirty="0" smtClean="0"/>
              <a:t> </a:t>
            </a:r>
            <a:r>
              <a:rPr lang="ru-RU" dirty="0" err="1" smtClean="0"/>
              <a:t>любові</a:t>
            </a:r>
            <a:r>
              <a:rPr lang="ru-RU" dirty="0" smtClean="0"/>
              <a:t> як </a:t>
            </a:r>
            <a:r>
              <a:rPr lang="ru-RU" dirty="0" err="1" smtClean="0"/>
              <a:t>родинного</a:t>
            </a:r>
            <a:r>
              <a:rPr lang="ru-RU" dirty="0" smtClean="0"/>
              <a:t> </a:t>
            </a:r>
            <a:r>
              <a:rPr lang="ru-RU" dirty="0" err="1" smtClean="0"/>
              <a:t>почуття</a:t>
            </a:r>
            <a:r>
              <a:rPr lang="ru-RU" dirty="0" smtClean="0"/>
              <a:t>, яке </a:t>
            </a:r>
            <a:r>
              <a:rPr lang="ru-RU" dirty="0" err="1" smtClean="0"/>
              <a:t>допомагає</a:t>
            </a:r>
            <a:r>
              <a:rPr lang="ru-RU" dirty="0" smtClean="0"/>
              <a:t> в </a:t>
            </a:r>
            <a:r>
              <a:rPr lang="ru-RU" dirty="0" err="1" smtClean="0"/>
              <a:t>одужанні</a:t>
            </a:r>
            <a:r>
              <a:rPr lang="ru-RU" dirty="0" smtClean="0"/>
              <a:t> </a:t>
            </a:r>
            <a:r>
              <a:rPr lang="ru-RU" dirty="0" err="1" smtClean="0"/>
              <a:t>своєї</a:t>
            </a:r>
            <a:r>
              <a:rPr lang="ru-RU" dirty="0" smtClean="0"/>
              <a:t> </a:t>
            </a:r>
            <a:r>
              <a:rPr lang="ru-RU" dirty="0" err="1" smtClean="0"/>
              <a:t>дитини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7410" name="Picture 2" descr="https://content.foto.my.mail.ru/mail/mart883/_blogs/i-5704.jpg"/>
          <p:cNvPicPr>
            <a:picLocks noChangeAspect="1" noChangeArrowheads="1"/>
          </p:cNvPicPr>
          <p:nvPr/>
        </p:nvPicPr>
        <p:blipFill>
          <a:blip r:embed="rId3" cstate="print"/>
          <a:srcRect t="1680" r="50861" b="9281"/>
          <a:stretch>
            <a:fillRect/>
          </a:stretch>
        </p:blipFill>
        <p:spPr bwMode="auto">
          <a:xfrm>
            <a:off x="395536" y="908720"/>
            <a:ext cx="3528392" cy="479499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0-tub-ua.yandex.net/i?id=5f3302eccaf279616adf094ea903fb3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u="sng" dirty="0" smtClean="0"/>
              <a:t>Ідея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Уславлення</a:t>
            </a:r>
            <a:r>
              <a:rPr lang="ru-RU" dirty="0" smtClean="0"/>
              <a:t> </a:t>
            </a:r>
            <a:r>
              <a:rPr lang="ru-RU" dirty="0" err="1" smtClean="0"/>
              <a:t>материнської</a:t>
            </a:r>
            <a:r>
              <a:rPr lang="ru-RU" dirty="0" smtClean="0"/>
              <a:t> </a:t>
            </a:r>
            <a:r>
              <a:rPr lang="ru-RU" dirty="0" err="1" smtClean="0"/>
              <a:t>любові</a:t>
            </a:r>
            <a:r>
              <a:rPr lang="ru-RU" dirty="0" smtClean="0"/>
              <a:t> як </a:t>
            </a:r>
            <a:r>
              <a:rPr lang="ru-RU" dirty="0" err="1" smtClean="0"/>
              <a:t>сили</a:t>
            </a:r>
            <a:r>
              <a:rPr lang="ru-RU" dirty="0" smtClean="0"/>
              <a:t> роду </a:t>
            </a:r>
            <a:r>
              <a:rPr lang="ru-RU" dirty="0" err="1" smtClean="0"/>
              <a:t>людського</a:t>
            </a:r>
            <a:endParaRPr lang="ru-RU" dirty="0"/>
          </a:p>
        </p:txBody>
      </p:sp>
      <p:pic>
        <p:nvPicPr>
          <p:cNvPr id="16388" name="Picture 4" descr="http://globaltalents.ru/upload/resize_cache/main/ffe/800_800_1/ffe6a53586054f4acd941c3a71dcf29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492896"/>
            <a:ext cx="6226797" cy="414082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430</Words>
  <Application>Microsoft Office PowerPoint</Application>
  <PresentationFormat>Экран (4:3)</PresentationFormat>
  <Paragraphs>92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Література рідного краю Ольга Іванівна Месевря. Новела «Во ім'я Отця і Сина…» зі збірки “Соняшник у відрі” </vt:lpstr>
      <vt:lpstr>Слайд 2</vt:lpstr>
      <vt:lpstr>Соняшник як народний символ </vt:lpstr>
      <vt:lpstr>Слайд 4</vt:lpstr>
      <vt:lpstr>Слайд 5</vt:lpstr>
      <vt:lpstr>Слайд 6</vt:lpstr>
      <vt:lpstr>Мікрофон </vt:lpstr>
      <vt:lpstr>Тема твору</vt:lpstr>
      <vt:lpstr>Ідея </vt:lpstr>
      <vt:lpstr>Основна думка</vt:lpstr>
      <vt:lpstr> Параска </vt:lpstr>
      <vt:lpstr> Параска </vt:lpstr>
      <vt:lpstr> Параска </vt:lpstr>
      <vt:lpstr>Марія</vt:lpstr>
      <vt:lpstr>Марія</vt:lpstr>
      <vt:lpstr>Слайд 16</vt:lpstr>
      <vt:lpstr>Слайд 17</vt:lpstr>
      <vt:lpstr>Посланець Бога</vt:lpstr>
      <vt:lpstr>Метод «Прес» </vt:lpstr>
      <vt:lpstr>Закінчіть речення</vt:lpstr>
      <vt:lpstr>Дякую за роботу!</vt:lpstr>
      <vt:lpstr>Використана література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Ольга Іванівна Месевря</dc:title>
  <dc:creator>HOME</dc:creator>
  <cp:lastModifiedBy>HOME</cp:lastModifiedBy>
  <cp:revision>108</cp:revision>
  <dcterms:created xsi:type="dcterms:W3CDTF">2018-01-22T17:45:00Z</dcterms:created>
  <dcterms:modified xsi:type="dcterms:W3CDTF">2018-02-11T17:49:51Z</dcterms:modified>
</cp:coreProperties>
</file>