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2" r:id="rId5"/>
    <p:sldId id="276" r:id="rId6"/>
    <p:sldId id="268" r:id="rId7"/>
    <p:sldId id="258" r:id="rId8"/>
    <p:sldId id="267" r:id="rId9"/>
    <p:sldId id="266" r:id="rId10"/>
    <p:sldId id="265" r:id="rId11"/>
    <p:sldId id="259" r:id="rId12"/>
    <p:sldId id="260" r:id="rId13"/>
    <p:sldId id="269" r:id="rId14"/>
    <p:sldId id="270" r:id="rId15"/>
    <p:sldId id="271" r:id="rId16"/>
    <p:sldId id="272" r:id="rId17"/>
    <p:sldId id="273" r:id="rId18"/>
    <p:sldId id="277" r:id="rId19"/>
    <p:sldId id="274" r:id="rId20"/>
    <p:sldId id="278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876B87-4472-4EC2-9E1A-23953FAF9DA8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63BDFAF-BCF9-4102-9FB6-E59669A3E6BC}">
      <dgm:prSet phldrT="[Текст]" custT="1"/>
      <dgm:spPr/>
      <dgm:t>
        <a:bodyPr/>
        <a:lstStyle/>
        <a:p>
          <a:endParaRPr lang="ru-RU" sz="2000" b="0" dirty="0" smtClean="0">
            <a:solidFill>
              <a:schemeClr val="tx1"/>
            </a:solidFill>
          </a:endParaRPr>
        </a:p>
        <a:p>
          <a:endParaRPr lang="ru-RU" sz="2000" b="0" dirty="0" smtClean="0">
            <a:solidFill>
              <a:schemeClr val="tx1"/>
            </a:solidFill>
          </a:endParaRPr>
        </a:p>
        <a:p>
          <a:r>
            <a:rPr lang="ru-RU" sz="2400" b="0" dirty="0" err="1" smtClean="0">
              <a:solidFill>
                <a:schemeClr val="tx1"/>
              </a:solidFill>
              <a:latin typeface="+mn-lt"/>
            </a:rPr>
            <a:t>П</a:t>
          </a:r>
          <a:r>
            <a:rPr lang="ru-RU" sz="2400" b="0" dirty="0" err="1" smtClean="0">
              <a:solidFill>
                <a:schemeClr val="tx1"/>
              </a:solidFill>
              <a:latin typeface="+mn-lt"/>
              <a:cs typeface="Times New Roman"/>
            </a:rPr>
            <a:t>’яний</a:t>
          </a:r>
          <a:r>
            <a:rPr lang="ru-RU" sz="2400" b="0" dirty="0" smtClean="0">
              <a:solidFill>
                <a:schemeClr val="tx1"/>
              </a:solidFill>
              <a:latin typeface="+mn-lt"/>
              <a:cs typeface="Times New Roman"/>
            </a:rPr>
            <a:t> </a:t>
          </a:r>
          <a:r>
            <a:rPr lang="ru-RU" sz="2400" b="0" dirty="0" err="1" smtClean="0">
              <a:solidFill>
                <a:schemeClr val="tx1"/>
              </a:solidFill>
              <a:latin typeface="+mn-lt"/>
              <a:cs typeface="Times New Roman"/>
            </a:rPr>
            <a:t>батько</a:t>
          </a:r>
          <a:r>
            <a:rPr lang="ru-RU" sz="2400" b="0" dirty="0" smtClean="0">
              <a:solidFill>
                <a:schemeClr val="tx1"/>
              </a:solidFill>
              <a:latin typeface="+mn-lt"/>
              <a:cs typeface="Times New Roman"/>
            </a:rPr>
            <a:t>,</a:t>
          </a:r>
          <a:endParaRPr lang="ru-RU" sz="2400" b="0" dirty="0" smtClean="0">
            <a:solidFill>
              <a:schemeClr val="tx1"/>
            </a:solidFill>
            <a:latin typeface="+mn-lt"/>
            <a:cs typeface="Times New Roman"/>
          </a:endParaRPr>
        </a:p>
        <a:p>
          <a:r>
            <a:rPr lang="uk-UA" sz="2400" b="0" dirty="0" err="1" smtClean="0">
              <a:solidFill>
                <a:schemeClr val="tx1"/>
              </a:solidFill>
              <a:latin typeface="+mn-lt"/>
              <a:cs typeface="Times New Roman"/>
            </a:rPr>
            <a:t>згвалтування</a:t>
          </a:r>
          <a:r>
            <a:rPr lang="uk-UA" sz="2400" b="0" dirty="0" smtClean="0">
              <a:solidFill>
                <a:schemeClr val="tx1"/>
              </a:solidFill>
              <a:latin typeface="+mn-lt"/>
              <a:cs typeface="Times New Roman"/>
            </a:rPr>
            <a:t>,</a:t>
          </a:r>
          <a:endParaRPr lang="ru-RU" sz="2400" b="0" dirty="0">
            <a:solidFill>
              <a:schemeClr val="tx1"/>
            </a:solidFill>
            <a:latin typeface="+mn-lt"/>
          </a:endParaRPr>
        </a:p>
        <a:p>
          <a:r>
            <a:rPr lang="ru-RU" sz="2400" b="0" dirty="0" err="1" smtClean="0">
              <a:solidFill>
                <a:schemeClr val="tx1"/>
              </a:solidFill>
            </a:rPr>
            <a:t>замкнутість</a:t>
          </a:r>
          <a:r>
            <a:rPr lang="ru-RU" sz="2400" b="0" dirty="0" smtClean="0">
              <a:solidFill>
                <a:schemeClr val="tx1"/>
              </a:solidFill>
            </a:rPr>
            <a:t>,</a:t>
          </a:r>
          <a:endParaRPr lang="ru-RU" sz="2400" b="0" dirty="0" smtClean="0">
            <a:solidFill>
              <a:schemeClr val="tx1"/>
            </a:solidFill>
          </a:endParaRPr>
        </a:p>
        <a:p>
          <a:r>
            <a:rPr lang="uk-UA" sz="2400" b="0" dirty="0" smtClean="0">
              <a:solidFill>
                <a:schemeClr val="tx1"/>
              </a:solidFill>
            </a:rPr>
            <a:t>відлюдкуватість,</a:t>
          </a:r>
          <a:endParaRPr lang="ru-RU" sz="2400" b="0" dirty="0">
            <a:solidFill>
              <a:schemeClr val="tx1"/>
            </a:solidFill>
          </a:endParaRPr>
        </a:p>
        <a:p>
          <a:r>
            <a:rPr lang="uk-UA" sz="2400" b="0" dirty="0" smtClean="0">
              <a:solidFill>
                <a:schemeClr val="tx1"/>
              </a:solidFill>
            </a:rPr>
            <a:t>сірі будні, </a:t>
          </a:r>
          <a:r>
            <a:rPr lang="uk-UA" sz="2400" b="0" dirty="0" smtClean="0">
              <a:solidFill>
                <a:schemeClr val="tx1"/>
              </a:solidFill>
            </a:rPr>
            <a:t>сльози,</a:t>
          </a:r>
          <a:endParaRPr lang="uk-UA" sz="2400" b="0" dirty="0" smtClean="0">
            <a:solidFill>
              <a:schemeClr val="tx1"/>
            </a:solidFill>
          </a:endParaRPr>
        </a:p>
        <a:p>
          <a:r>
            <a:rPr lang="uk-UA" sz="2400" b="0" dirty="0" smtClean="0">
              <a:solidFill>
                <a:schemeClr val="tx1"/>
              </a:solidFill>
            </a:rPr>
            <a:t>мрії.</a:t>
          </a:r>
          <a:endParaRPr lang="ru-RU" sz="2400" b="0" dirty="0" smtClean="0">
            <a:solidFill>
              <a:schemeClr val="tx1"/>
            </a:solidFill>
          </a:endParaRPr>
        </a:p>
        <a:p>
          <a:endParaRPr lang="ru-RU" sz="2000" b="0" dirty="0">
            <a:solidFill>
              <a:schemeClr val="tx1"/>
            </a:solidFill>
          </a:endParaRPr>
        </a:p>
        <a:p>
          <a:endParaRPr lang="ru-RU" sz="2000" dirty="0"/>
        </a:p>
      </dgm:t>
    </dgm:pt>
    <dgm:pt modelId="{E733ABED-BA21-433F-A241-F0D00BE3D000}" type="parTrans" cxnId="{D6C7890E-C7F3-44B7-AC33-AA26302FC35A}">
      <dgm:prSet/>
      <dgm:spPr/>
      <dgm:t>
        <a:bodyPr/>
        <a:lstStyle/>
        <a:p>
          <a:endParaRPr lang="ru-RU"/>
        </a:p>
      </dgm:t>
    </dgm:pt>
    <dgm:pt modelId="{A0EE3286-9217-4349-95A5-10B466898501}" type="sibTrans" cxnId="{D6C7890E-C7F3-44B7-AC33-AA26302FC35A}">
      <dgm:prSet/>
      <dgm:spPr/>
      <dgm:t>
        <a:bodyPr/>
        <a:lstStyle/>
        <a:p>
          <a:endParaRPr lang="ru-RU"/>
        </a:p>
      </dgm:t>
    </dgm:pt>
    <dgm:pt modelId="{45C4F5AE-0ED6-4ADF-BA77-453B94F23FB3}">
      <dgm:prSet phldrT="[Текст]" custT="1"/>
      <dgm:spPr/>
      <dgm:t>
        <a:bodyPr/>
        <a:lstStyle/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dirty="0" smtClean="0">
              <a:solidFill>
                <a:srgbClr val="00B050"/>
              </a:solidFill>
            </a:rPr>
            <a:t>Мама, </a:t>
          </a:r>
          <a:r>
            <a:rPr lang="uk-UA" sz="2400" b="1" dirty="0" smtClean="0">
              <a:solidFill>
                <a:srgbClr val="00B050"/>
              </a:solidFill>
            </a:rPr>
            <a:t>бабуся,</a:t>
          </a:r>
          <a:endParaRPr lang="ru-RU" sz="2400" b="1" dirty="0">
            <a:solidFill>
              <a:srgbClr val="00B050"/>
            </a:solidFill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dirty="0" err="1" smtClean="0">
              <a:solidFill>
                <a:srgbClr val="00B050"/>
              </a:solidFill>
            </a:rPr>
            <a:t>щастя</a:t>
          </a:r>
          <a:r>
            <a:rPr lang="ru-RU" sz="2400" b="1" dirty="0" smtClean="0">
              <a:solidFill>
                <a:srgbClr val="00B050"/>
              </a:solidFill>
            </a:rPr>
            <a:t>, </a:t>
          </a:r>
          <a:r>
            <a:rPr lang="ru-RU" sz="2400" b="1" dirty="0" err="1" smtClean="0">
              <a:solidFill>
                <a:srgbClr val="00B050"/>
              </a:solidFill>
            </a:rPr>
            <a:t>веселість</a:t>
          </a:r>
          <a:r>
            <a:rPr lang="ru-RU" sz="2400" b="1" dirty="0" smtClean="0">
              <a:solidFill>
                <a:srgbClr val="00B050"/>
              </a:solidFill>
            </a:rPr>
            <a:t>,</a:t>
          </a:r>
          <a:endParaRPr lang="ru-RU" sz="2400" b="1" dirty="0">
            <a:solidFill>
              <a:srgbClr val="00B050"/>
            </a:solidFill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dirty="0" err="1" smtClean="0">
              <a:solidFill>
                <a:srgbClr val="00B050"/>
              </a:solidFill>
            </a:rPr>
            <a:t>радість</a:t>
          </a:r>
          <a:r>
            <a:rPr lang="ru-RU" sz="2400" b="1" dirty="0" smtClean="0">
              <a:solidFill>
                <a:srgbClr val="00B050"/>
              </a:solidFill>
            </a:rPr>
            <a:t>, </a:t>
          </a:r>
          <a:r>
            <a:rPr lang="ru-RU" sz="2400" b="1" dirty="0" err="1" smtClean="0">
              <a:solidFill>
                <a:srgbClr val="00B050"/>
              </a:solidFill>
            </a:rPr>
            <a:t>любов</a:t>
          </a:r>
          <a:r>
            <a:rPr lang="ru-RU" sz="2400" b="1" dirty="0" smtClean="0">
              <a:solidFill>
                <a:srgbClr val="00B050"/>
              </a:solidFill>
            </a:rPr>
            <a:t>,</a:t>
          </a:r>
          <a:endParaRPr lang="ru-RU" sz="2400" b="1" dirty="0" smtClean="0">
            <a:solidFill>
              <a:srgbClr val="00B050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>
              <a:solidFill>
                <a:srgbClr val="00B050"/>
              </a:solidFill>
            </a:rPr>
            <a:t>дитяча </a:t>
          </a:r>
          <a:r>
            <a:rPr lang="uk-UA" sz="2400" b="1" dirty="0" smtClean="0">
              <a:solidFill>
                <a:srgbClr val="00B050"/>
              </a:solidFill>
            </a:rPr>
            <a:t>казка,</a:t>
          </a:r>
          <a:endParaRPr lang="uk-UA" sz="2400" b="1" dirty="0" smtClean="0">
            <a:solidFill>
              <a:srgbClr val="00B050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3200" b="1" dirty="0" smtClean="0">
              <a:solidFill>
                <a:srgbClr val="00B050"/>
              </a:solidFill>
            </a:rPr>
            <a:t> </a:t>
          </a:r>
          <a:r>
            <a:rPr lang="ru-RU" sz="2400" b="1" dirty="0" err="1" smtClean="0">
              <a:solidFill>
                <a:srgbClr val="00B050"/>
              </a:solidFill>
            </a:rPr>
            <a:t>мрії</a:t>
          </a:r>
          <a:r>
            <a:rPr lang="ru-RU" sz="2400" b="1" dirty="0" smtClean="0">
              <a:solidFill>
                <a:srgbClr val="00B050"/>
              </a:solidFill>
            </a:rPr>
            <a:t>.</a:t>
          </a:r>
          <a:endParaRPr lang="ru-RU" sz="3200" b="1" dirty="0" smtClean="0">
            <a:solidFill>
              <a:srgbClr val="00B050"/>
            </a:solidFill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dirty="0">
            <a:solidFill>
              <a:schemeClr val="accent3">
                <a:lumMod val="50000"/>
              </a:schemeClr>
            </a:solidFill>
          </a:endParaRPr>
        </a:p>
      </dgm:t>
    </dgm:pt>
    <dgm:pt modelId="{B1C702AD-0998-4CFC-BAC4-DE032650C075}" type="parTrans" cxnId="{02B5543D-6617-49AE-87CA-7CBECB3532E1}">
      <dgm:prSet/>
      <dgm:spPr/>
      <dgm:t>
        <a:bodyPr/>
        <a:lstStyle/>
        <a:p>
          <a:endParaRPr lang="ru-RU"/>
        </a:p>
      </dgm:t>
    </dgm:pt>
    <dgm:pt modelId="{44A7F6E1-4731-42A6-99CC-55CDD8318982}" type="sibTrans" cxnId="{02B5543D-6617-49AE-87CA-7CBECB3532E1}">
      <dgm:prSet/>
      <dgm:spPr/>
      <dgm:t>
        <a:bodyPr/>
        <a:lstStyle/>
        <a:p>
          <a:endParaRPr lang="ru-RU"/>
        </a:p>
      </dgm:t>
    </dgm:pt>
    <dgm:pt modelId="{6832EEB6-E41A-46E2-AAB5-80E8B35D968B}">
      <dgm:prSet phldrT="[Текст]" custT="1"/>
      <dgm:spPr/>
      <dgm:t>
        <a:bodyPr/>
        <a:lstStyle/>
        <a:p>
          <a:r>
            <a:rPr lang="uk-UA" sz="3200" dirty="0" smtClean="0">
              <a:solidFill>
                <a:schemeClr val="tx2"/>
              </a:solidFill>
            </a:rPr>
            <a:t>Перша намистинка-дитинство</a:t>
          </a:r>
          <a:r>
            <a:rPr lang="ru-RU" sz="2800" b="1" dirty="0" smtClean="0">
              <a:solidFill>
                <a:schemeClr val="tx2"/>
              </a:solidFill>
            </a:rPr>
            <a:t> </a:t>
          </a:r>
          <a:r>
            <a:rPr lang="ru-RU" sz="2800" dirty="0" smtClean="0">
              <a:solidFill>
                <a:schemeClr val="tx2"/>
              </a:solidFill>
            </a:rPr>
            <a:t> </a:t>
          </a:r>
          <a:endParaRPr lang="ru-RU" sz="2800" dirty="0">
            <a:solidFill>
              <a:schemeClr val="tx2"/>
            </a:solidFill>
          </a:endParaRPr>
        </a:p>
      </dgm:t>
    </dgm:pt>
    <dgm:pt modelId="{51A78204-4CAD-4387-8069-949E90A2D87C}" type="sibTrans" cxnId="{60C6403C-F692-414B-937A-72435A5DB5D3}">
      <dgm:prSet/>
      <dgm:spPr/>
      <dgm:t>
        <a:bodyPr/>
        <a:lstStyle/>
        <a:p>
          <a:endParaRPr lang="ru-RU"/>
        </a:p>
      </dgm:t>
    </dgm:pt>
    <dgm:pt modelId="{B501D54A-6660-4DD5-978B-443A01913C51}" type="parTrans" cxnId="{60C6403C-F692-414B-937A-72435A5DB5D3}">
      <dgm:prSet/>
      <dgm:spPr/>
      <dgm:t>
        <a:bodyPr/>
        <a:lstStyle/>
        <a:p>
          <a:endParaRPr lang="ru-RU"/>
        </a:p>
      </dgm:t>
    </dgm:pt>
    <dgm:pt modelId="{0611A354-04EA-432E-B2D5-AAC836CB6C22}" type="pres">
      <dgm:prSet presAssocID="{96876B87-4472-4EC2-9E1A-23953FAF9DA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880C88-ABD5-4668-91AE-5BF6109651DC}" type="pres">
      <dgm:prSet presAssocID="{6832EEB6-E41A-46E2-AAB5-80E8B35D968B}" presName="circ1" presStyleLbl="vennNode1" presStyleIdx="0" presStyleCnt="3"/>
      <dgm:spPr/>
      <dgm:t>
        <a:bodyPr/>
        <a:lstStyle/>
        <a:p>
          <a:endParaRPr lang="ru-RU"/>
        </a:p>
      </dgm:t>
    </dgm:pt>
    <dgm:pt modelId="{F230D9D7-F402-465D-A317-AE92C87CEBCF}" type="pres">
      <dgm:prSet presAssocID="{6832EEB6-E41A-46E2-AAB5-80E8B35D968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80914F-6084-4A6C-87E1-76E28E34E92F}" type="pres">
      <dgm:prSet presAssocID="{A63BDFAF-BCF9-4102-9FB6-E59669A3E6BC}" presName="circ2" presStyleLbl="vennNode1" presStyleIdx="1" presStyleCnt="3"/>
      <dgm:spPr/>
      <dgm:t>
        <a:bodyPr/>
        <a:lstStyle/>
        <a:p>
          <a:endParaRPr lang="ru-RU"/>
        </a:p>
      </dgm:t>
    </dgm:pt>
    <dgm:pt modelId="{C710A490-FE86-4954-B8DA-7515232790C1}" type="pres">
      <dgm:prSet presAssocID="{A63BDFAF-BCF9-4102-9FB6-E59669A3E6B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CE200C-9106-4692-9FD4-CC0CF3EFF017}" type="pres">
      <dgm:prSet presAssocID="{45C4F5AE-0ED6-4ADF-BA77-453B94F23FB3}" presName="circ3" presStyleLbl="vennNode1" presStyleIdx="2" presStyleCnt="3" custLinFactNeighborX="-10760" custLinFactNeighborY="715"/>
      <dgm:spPr/>
      <dgm:t>
        <a:bodyPr/>
        <a:lstStyle/>
        <a:p>
          <a:endParaRPr lang="ru-RU"/>
        </a:p>
      </dgm:t>
    </dgm:pt>
    <dgm:pt modelId="{0E2588D4-23EB-41D7-B8C7-AD4C7726E428}" type="pres">
      <dgm:prSet presAssocID="{45C4F5AE-0ED6-4ADF-BA77-453B94F23FB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715F0A-A412-4914-AAAD-4FA7478651F7}" type="presOf" srcId="{A63BDFAF-BCF9-4102-9FB6-E59669A3E6BC}" destId="{9F80914F-6084-4A6C-87E1-76E28E34E92F}" srcOrd="0" destOrd="0" presId="urn:microsoft.com/office/officeart/2005/8/layout/venn1"/>
    <dgm:cxn modelId="{60C6403C-F692-414B-937A-72435A5DB5D3}" srcId="{96876B87-4472-4EC2-9E1A-23953FAF9DA8}" destId="{6832EEB6-E41A-46E2-AAB5-80E8B35D968B}" srcOrd="0" destOrd="0" parTransId="{B501D54A-6660-4DD5-978B-443A01913C51}" sibTransId="{51A78204-4CAD-4387-8069-949E90A2D87C}"/>
    <dgm:cxn modelId="{659977A6-AB79-4DBD-882C-6A6DE2B655AF}" type="presOf" srcId="{6832EEB6-E41A-46E2-AAB5-80E8B35D968B}" destId="{F230D9D7-F402-465D-A317-AE92C87CEBCF}" srcOrd="1" destOrd="0" presId="urn:microsoft.com/office/officeart/2005/8/layout/venn1"/>
    <dgm:cxn modelId="{0F45A9FA-D0C8-4B24-8FCD-CD21180098E9}" type="presOf" srcId="{45C4F5AE-0ED6-4ADF-BA77-453B94F23FB3}" destId="{0E2588D4-23EB-41D7-B8C7-AD4C7726E428}" srcOrd="1" destOrd="0" presId="urn:microsoft.com/office/officeart/2005/8/layout/venn1"/>
    <dgm:cxn modelId="{1D358987-2CCF-4E3C-B508-C86E81936E3D}" type="presOf" srcId="{6832EEB6-E41A-46E2-AAB5-80E8B35D968B}" destId="{0B880C88-ABD5-4668-91AE-5BF6109651DC}" srcOrd="0" destOrd="0" presId="urn:microsoft.com/office/officeart/2005/8/layout/venn1"/>
    <dgm:cxn modelId="{D6C7890E-C7F3-44B7-AC33-AA26302FC35A}" srcId="{96876B87-4472-4EC2-9E1A-23953FAF9DA8}" destId="{A63BDFAF-BCF9-4102-9FB6-E59669A3E6BC}" srcOrd="1" destOrd="0" parTransId="{E733ABED-BA21-433F-A241-F0D00BE3D000}" sibTransId="{A0EE3286-9217-4349-95A5-10B466898501}"/>
    <dgm:cxn modelId="{8F701FFD-59CA-4FB7-B21A-60333A10C855}" type="presOf" srcId="{45C4F5AE-0ED6-4ADF-BA77-453B94F23FB3}" destId="{1BCE200C-9106-4692-9FD4-CC0CF3EFF017}" srcOrd="0" destOrd="0" presId="urn:microsoft.com/office/officeart/2005/8/layout/venn1"/>
    <dgm:cxn modelId="{D4C65353-AD1B-4E7D-AD50-108342CE9DD0}" type="presOf" srcId="{96876B87-4472-4EC2-9E1A-23953FAF9DA8}" destId="{0611A354-04EA-432E-B2D5-AAC836CB6C22}" srcOrd="0" destOrd="0" presId="urn:microsoft.com/office/officeart/2005/8/layout/venn1"/>
    <dgm:cxn modelId="{FF7AA7FB-90F4-430F-95DF-49CC5A7DA347}" type="presOf" srcId="{A63BDFAF-BCF9-4102-9FB6-E59669A3E6BC}" destId="{C710A490-FE86-4954-B8DA-7515232790C1}" srcOrd="1" destOrd="0" presId="urn:microsoft.com/office/officeart/2005/8/layout/venn1"/>
    <dgm:cxn modelId="{02B5543D-6617-49AE-87CA-7CBECB3532E1}" srcId="{96876B87-4472-4EC2-9E1A-23953FAF9DA8}" destId="{45C4F5AE-0ED6-4ADF-BA77-453B94F23FB3}" srcOrd="2" destOrd="0" parTransId="{B1C702AD-0998-4CFC-BAC4-DE032650C075}" sibTransId="{44A7F6E1-4731-42A6-99CC-55CDD8318982}"/>
    <dgm:cxn modelId="{48BE897F-CEC5-4095-9AB8-C1AAF0FACE77}" type="presParOf" srcId="{0611A354-04EA-432E-B2D5-AAC836CB6C22}" destId="{0B880C88-ABD5-4668-91AE-5BF6109651DC}" srcOrd="0" destOrd="0" presId="urn:microsoft.com/office/officeart/2005/8/layout/venn1"/>
    <dgm:cxn modelId="{D683789B-3CA7-41BB-A862-E8674045DA8C}" type="presParOf" srcId="{0611A354-04EA-432E-B2D5-AAC836CB6C22}" destId="{F230D9D7-F402-465D-A317-AE92C87CEBCF}" srcOrd="1" destOrd="0" presId="urn:microsoft.com/office/officeart/2005/8/layout/venn1"/>
    <dgm:cxn modelId="{670C4687-56FB-4F3B-992C-38855A9EDFE4}" type="presParOf" srcId="{0611A354-04EA-432E-B2D5-AAC836CB6C22}" destId="{9F80914F-6084-4A6C-87E1-76E28E34E92F}" srcOrd="2" destOrd="0" presId="urn:microsoft.com/office/officeart/2005/8/layout/venn1"/>
    <dgm:cxn modelId="{6E1C1B5A-8D38-4B06-B06D-4217DE785368}" type="presParOf" srcId="{0611A354-04EA-432E-B2D5-AAC836CB6C22}" destId="{C710A490-FE86-4954-B8DA-7515232790C1}" srcOrd="3" destOrd="0" presId="urn:microsoft.com/office/officeart/2005/8/layout/venn1"/>
    <dgm:cxn modelId="{7A3C44A6-614E-4597-B05F-504F25387ACC}" type="presParOf" srcId="{0611A354-04EA-432E-B2D5-AAC836CB6C22}" destId="{1BCE200C-9106-4692-9FD4-CC0CF3EFF017}" srcOrd="4" destOrd="0" presId="urn:microsoft.com/office/officeart/2005/8/layout/venn1"/>
    <dgm:cxn modelId="{2962644B-15A4-4820-B337-D5E93A36C40A}" type="presParOf" srcId="{0611A354-04EA-432E-B2D5-AAC836CB6C22}" destId="{0E2588D4-23EB-41D7-B8C7-AD4C7726E42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876B87-4472-4EC2-9E1A-23953FAF9DA8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63BDFAF-BCF9-4102-9FB6-E59669A3E6BC}">
      <dgm:prSet phldrT="[Текст]" custT="1"/>
      <dgm:spPr/>
      <dgm:t>
        <a:bodyPr/>
        <a:lstStyle/>
        <a:p>
          <a:r>
            <a:rPr lang="uk-UA" sz="2000" b="0" dirty="0" err="1" smtClean="0">
              <a:solidFill>
                <a:srgbClr val="002060"/>
              </a:solidFill>
            </a:rPr>
            <a:t>-Не</a:t>
          </a:r>
          <a:r>
            <a:rPr lang="uk-UA" sz="2000" b="0" dirty="0" smtClean="0">
              <a:solidFill>
                <a:srgbClr val="002060"/>
              </a:solidFill>
            </a:rPr>
            <a:t> виявив ні радості, ні смутку від вагітності </a:t>
          </a:r>
          <a:r>
            <a:rPr lang="uk-UA" sz="2000" b="0" dirty="0" smtClean="0">
              <a:solidFill>
                <a:srgbClr val="002060"/>
              </a:solidFill>
            </a:rPr>
            <a:t>коханої,</a:t>
          </a:r>
          <a:endParaRPr lang="uk-UA" sz="2000" b="0" dirty="0" smtClean="0">
            <a:solidFill>
              <a:srgbClr val="002060"/>
            </a:solidFill>
          </a:endParaRPr>
        </a:p>
        <a:p>
          <a:r>
            <a:rPr lang="uk-UA" sz="2000" b="0" dirty="0" smtClean="0">
              <a:solidFill>
                <a:srgbClr val="002060"/>
              </a:solidFill>
            </a:rPr>
            <a:t> </a:t>
          </a:r>
          <a:r>
            <a:rPr lang="uk-UA" sz="2000" b="0" dirty="0" smtClean="0">
              <a:solidFill>
                <a:srgbClr val="002060"/>
              </a:solidFill>
            </a:rPr>
            <a:t>пішов через рік, “…</a:t>
          </a:r>
          <a:r>
            <a:rPr lang="uk-UA" sz="2000" dirty="0" smtClean="0">
              <a:solidFill>
                <a:srgbClr val="002060"/>
              </a:solidFill>
            </a:rPr>
            <a:t>ще комусь допоміг піднести </a:t>
          </a:r>
          <a:r>
            <a:rPr lang="uk-UA" sz="2000" dirty="0" err="1" smtClean="0">
              <a:solidFill>
                <a:srgbClr val="002060"/>
              </a:solidFill>
            </a:rPr>
            <a:t>сумку</a:t>
          </a:r>
          <a:r>
            <a:rPr lang="uk-UA" sz="2000" dirty="0" err="1" smtClean="0">
              <a:solidFill>
                <a:srgbClr val="002060"/>
              </a:solidFill>
            </a:rPr>
            <a:t>”</a:t>
          </a:r>
          <a:r>
            <a:rPr lang="uk-UA" sz="2000" dirty="0" smtClean="0">
              <a:solidFill>
                <a:srgbClr val="002060"/>
              </a:solidFill>
            </a:rPr>
            <a:t>.</a:t>
          </a:r>
          <a:endParaRPr lang="ru-RU" sz="2000" b="0" dirty="0">
            <a:solidFill>
              <a:srgbClr val="002060"/>
            </a:solidFill>
          </a:endParaRPr>
        </a:p>
        <a:p>
          <a:endParaRPr lang="ru-RU" sz="2000" dirty="0"/>
        </a:p>
      </dgm:t>
    </dgm:pt>
    <dgm:pt modelId="{E733ABED-BA21-433F-A241-F0D00BE3D000}" type="parTrans" cxnId="{D6C7890E-C7F3-44B7-AC33-AA26302FC35A}">
      <dgm:prSet/>
      <dgm:spPr/>
      <dgm:t>
        <a:bodyPr/>
        <a:lstStyle/>
        <a:p>
          <a:endParaRPr lang="ru-RU"/>
        </a:p>
      </dgm:t>
    </dgm:pt>
    <dgm:pt modelId="{A0EE3286-9217-4349-95A5-10B466898501}" type="sibTrans" cxnId="{D6C7890E-C7F3-44B7-AC33-AA26302FC35A}">
      <dgm:prSet/>
      <dgm:spPr/>
      <dgm:t>
        <a:bodyPr/>
        <a:lstStyle/>
        <a:p>
          <a:endParaRPr lang="ru-RU"/>
        </a:p>
      </dgm:t>
    </dgm:pt>
    <dgm:pt modelId="{45C4F5AE-0ED6-4ADF-BA77-453B94F23FB3}">
      <dgm:prSet phldrT="[Текст]" custT="1"/>
      <dgm:spPr/>
      <dgm:t>
        <a:bodyPr/>
        <a:lstStyle/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dirty="0" err="1" smtClean="0">
              <a:solidFill>
                <a:srgbClr val="C00000"/>
              </a:solidFill>
            </a:rPr>
            <a:t>-</a:t>
          </a:r>
          <a:r>
            <a:rPr lang="uk-UA" sz="2400" b="1" dirty="0" err="1" smtClean="0">
              <a:solidFill>
                <a:srgbClr val="C00000"/>
              </a:solidFill>
            </a:rPr>
            <a:t>Спортивної</a:t>
          </a:r>
          <a:r>
            <a:rPr lang="uk-UA" sz="2400" b="1" dirty="0" smtClean="0">
              <a:solidFill>
                <a:srgbClr val="C00000"/>
              </a:solidFill>
            </a:rPr>
            <a:t> </a:t>
          </a:r>
          <a:r>
            <a:rPr lang="uk-UA" sz="2400" b="1" dirty="0" smtClean="0">
              <a:solidFill>
                <a:srgbClr val="C00000"/>
              </a:solidFill>
            </a:rPr>
            <a:t>статури,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dirty="0" smtClean="0">
              <a:solidFill>
                <a:srgbClr val="C00000"/>
              </a:solidFill>
            </a:rPr>
            <a:t> допоміг </a:t>
          </a:r>
          <a:r>
            <a:rPr lang="uk-UA" sz="2400" b="1" dirty="0" smtClean="0">
              <a:solidFill>
                <a:srgbClr val="C00000"/>
              </a:solidFill>
            </a:rPr>
            <a:t>із </a:t>
          </a:r>
          <a:r>
            <a:rPr lang="uk-UA" sz="2400" b="1" dirty="0" smtClean="0">
              <a:solidFill>
                <a:srgbClr val="C00000"/>
              </a:solidFill>
            </a:rPr>
            <a:t>сумкою,</a:t>
          </a:r>
          <a:endParaRPr lang="uk-UA" sz="2400" b="1" dirty="0" smtClean="0">
            <a:solidFill>
              <a:srgbClr val="C00000"/>
            </a:solidFill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dirty="0" smtClean="0">
              <a:solidFill>
                <a:srgbClr val="C00000"/>
              </a:solidFill>
            </a:rPr>
            <a:t> сподобався,</a:t>
          </a:r>
          <a:endParaRPr lang="uk-UA" sz="2400" b="1" dirty="0" smtClean="0">
            <a:solidFill>
              <a:srgbClr val="C00000"/>
            </a:solidFill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dirty="0" smtClean="0">
              <a:solidFill>
                <a:srgbClr val="C00000"/>
              </a:solidFill>
            </a:rPr>
            <a:t> </a:t>
          </a:r>
          <a:r>
            <a:rPr lang="uk-UA" sz="2400" b="1" dirty="0" smtClean="0">
              <a:solidFill>
                <a:srgbClr val="C00000"/>
              </a:solidFill>
            </a:rPr>
            <a:t>запросив на </a:t>
          </a:r>
          <a:r>
            <a:rPr lang="uk-UA" sz="2400" b="1" dirty="0" smtClean="0">
              <a:solidFill>
                <a:srgbClr val="C00000"/>
              </a:solidFill>
            </a:rPr>
            <a:t>побачення.</a:t>
          </a:r>
          <a:endParaRPr lang="uk-UA" sz="2400" b="1" dirty="0" smtClean="0">
            <a:solidFill>
              <a:srgbClr val="C00000"/>
            </a:solidFill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dirty="0" smtClean="0">
              <a:solidFill>
                <a:srgbClr val="C00000"/>
              </a:solidFill>
            </a:rPr>
            <a:t> </a:t>
          </a:r>
          <a:endParaRPr lang="ru-RU" sz="2800" b="1" dirty="0" smtClean="0">
            <a:solidFill>
              <a:srgbClr val="C00000"/>
            </a:solidFill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dirty="0">
            <a:solidFill>
              <a:schemeClr val="accent3">
                <a:lumMod val="50000"/>
              </a:schemeClr>
            </a:solidFill>
          </a:endParaRPr>
        </a:p>
      </dgm:t>
    </dgm:pt>
    <dgm:pt modelId="{B1C702AD-0998-4CFC-BAC4-DE032650C075}" type="parTrans" cxnId="{02B5543D-6617-49AE-87CA-7CBECB3532E1}">
      <dgm:prSet/>
      <dgm:spPr/>
      <dgm:t>
        <a:bodyPr/>
        <a:lstStyle/>
        <a:p>
          <a:endParaRPr lang="ru-RU"/>
        </a:p>
      </dgm:t>
    </dgm:pt>
    <dgm:pt modelId="{44A7F6E1-4731-42A6-99CC-55CDD8318982}" type="sibTrans" cxnId="{02B5543D-6617-49AE-87CA-7CBECB3532E1}">
      <dgm:prSet/>
      <dgm:spPr/>
      <dgm:t>
        <a:bodyPr/>
        <a:lstStyle/>
        <a:p>
          <a:endParaRPr lang="ru-RU"/>
        </a:p>
      </dgm:t>
    </dgm:pt>
    <dgm:pt modelId="{6832EEB6-E41A-46E2-AAB5-80E8B35D968B}">
      <dgm:prSet phldrT="[Текст]" custT="1"/>
      <dgm:spPr/>
      <dgm:t>
        <a:bodyPr/>
        <a:lstStyle/>
        <a:p>
          <a:r>
            <a:rPr lang="uk-UA" sz="3200" dirty="0" smtClean="0">
              <a:solidFill>
                <a:schemeClr val="tx2"/>
              </a:solidFill>
            </a:rPr>
            <a:t>Друга  </a:t>
          </a:r>
          <a:r>
            <a:rPr lang="uk-UA" sz="3200" dirty="0" err="1" smtClean="0">
              <a:solidFill>
                <a:schemeClr val="tx2"/>
              </a:solidFill>
            </a:rPr>
            <a:t>намистинка-Михайло</a:t>
          </a:r>
          <a:endParaRPr lang="ru-RU" sz="2800" dirty="0">
            <a:solidFill>
              <a:schemeClr val="tx2"/>
            </a:solidFill>
          </a:endParaRPr>
        </a:p>
      </dgm:t>
    </dgm:pt>
    <dgm:pt modelId="{51A78204-4CAD-4387-8069-949E90A2D87C}" type="sibTrans" cxnId="{60C6403C-F692-414B-937A-72435A5DB5D3}">
      <dgm:prSet/>
      <dgm:spPr/>
      <dgm:t>
        <a:bodyPr/>
        <a:lstStyle/>
        <a:p>
          <a:endParaRPr lang="ru-RU"/>
        </a:p>
      </dgm:t>
    </dgm:pt>
    <dgm:pt modelId="{B501D54A-6660-4DD5-978B-443A01913C51}" type="parTrans" cxnId="{60C6403C-F692-414B-937A-72435A5DB5D3}">
      <dgm:prSet/>
      <dgm:spPr/>
      <dgm:t>
        <a:bodyPr/>
        <a:lstStyle/>
        <a:p>
          <a:endParaRPr lang="ru-RU"/>
        </a:p>
      </dgm:t>
    </dgm:pt>
    <dgm:pt modelId="{0611A354-04EA-432E-B2D5-AAC836CB6C22}" type="pres">
      <dgm:prSet presAssocID="{96876B87-4472-4EC2-9E1A-23953FAF9DA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880C88-ABD5-4668-91AE-5BF6109651DC}" type="pres">
      <dgm:prSet presAssocID="{6832EEB6-E41A-46E2-AAB5-80E8B35D968B}" presName="circ1" presStyleLbl="vennNode1" presStyleIdx="0" presStyleCnt="3"/>
      <dgm:spPr/>
      <dgm:t>
        <a:bodyPr/>
        <a:lstStyle/>
        <a:p>
          <a:endParaRPr lang="ru-RU"/>
        </a:p>
      </dgm:t>
    </dgm:pt>
    <dgm:pt modelId="{F230D9D7-F402-465D-A317-AE92C87CEBCF}" type="pres">
      <dgm:prSet presAssocID="{6832EEB6-E41A-46E2-AAB5-80E8B35D968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80914F-6084-4A6C-87E1-76E28E34E92F}" type="pres">
      <dgm:prSet presAssocID="{A63BDFAF-BCF9-4102-9FB6-E59669A3E6BC}" presName="circ2" presStyleLbl="vennNode1" presStyleIdx="1" presStyleCnt="3"/>
      <dgm:spPr/>
      <dgm:t>
        <a:bodyPr/>
        <a:lstStyle/>
        <a:p>
          <a:endParaRPr lang="ru-RU"/>
        </a:p>
      </dgm:t>
    </dgm:pt>
    <dgm:pt modelId="{C710A490-FE86-4954-B8DA-7515232790C1}" type="pres">
      <dgm:prSet presAssocID="{A63BDFAF-BCF9-4102-9FB6-E59669A3E6B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CE200C-9106-4692-9FD4-CC0CF3EFF017}" type="pres">
      <dgm:prSet presAssocID="{45C4F5AE-0ED6-4ADF-BA77-453B94F23FB3}" presName="circ3" presStyleLbl="vennNode1" presStyleIdx="2" presStyleCnt="3" custLinFactNeighborX="-10760" custLinFactNeighborY="715"/>
      <dgm:spPr/>
      <dgm:t>
        <a:bodyPr/>
        <a:lstStyle/>
        <a:p>
          <a:endParaRPr lang="ru-RU"/>
        </a:p>
      </dgm:t>
    </dgm:pt>
    <dgm:pt modelId="{0E2588D4-23EB-41D7-B8C7-AD4C7726E428}" type="pres">
      <dgm:prSet presAssocID="{45C4F5AE-0ED6-4ADF-BA77-453B94F23FB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C6403C-F692-414B-937A-72435A5DB5D3}" srcId="{96876B87-4472-4EC2-9E1A-23953FAF9DA8}" destId="{6832EEB6-E41A-46E2-AAB5-80E8B35D968B}" srcOrd="0" destOrd="0" parTransId="{B501D54A-6660-4DD5-978B-443A01913C51}" sibTransId="{51A78204-4CAD-4387-8069-949E90A2D87C}"/>
    <dgm:cxn modelId="{C519FB20-3C94-4F26-9854-990FE7AD8936}" type="presOf" srcId="{45C4F5AE-0ED6-4ADF-BA77-453B94F23FB3}" destId="{1BCE200C-9106-4692-9FD4-CC0CF3EFF017}" srcOrd="0" destOrd="0" presId="urn:microsoft.com/office/officeart/2005/8/layout/venn1"/>
    <dgm:cxn modelId="{D6C7890E-C7F3-44B7-AC33-AA26302FC35A}" srcId="{96876B87-4472-4EC2-9E1A-23953FAF9DA8}" destId="{A63BDFAF-BCF9-4102-9FB6-E59669A3E6BC}" srcOrd="1" destOrd="0" parTransId="{E733ABED-BA21-433F-A241-F0D00BE3D000}" sibTransId="{A0EE3286-9217-4349-95A5-10B466898501}"/>
    <dgm:cxn modelId="{565B410E-8B23-4E20-9F90-8089841B6946}" type="presOf" srcId="{6832EEB6-E41A-46E2-AAB5-80E8B35D968B}" destId="{0B880C88-ABD5-4668-91AE-5BF6109651DC}" srcOrd="0" destOrd="0" presId="urn:microsoft.com/office/officeart/2005/8/layout/venn1"/>
    <dgm:cxn modelId="{B5AD0E6E-D1D9-4D1C-B456-B7630AFC9CC6}" type="presOf" srcId="{6832EEB6-E41A-46E2-AAB5-80E8B35D968B}" destId="{F230D9D7-F402-465D-A317-AE92C87CEBCF}" srcOrd="1" destOrd="0" presId="urn:microsoft.com/office/officeart/2005/8/layout/venn1"/>
    <dgm:cxn modelId="{02B5543D-6617-49AE-87CA-7CBECB3532E1}" srcId="{96876B87-4472-4EC2-9E1A-23953FAF9DA8}" destId="{45C4F5AE-0ED6-4ADF-BA77-453B94F23FB3}" srcOrd="2" destOrd="0" parTransId="{B1C702AD-0998-4CFC-BAC4-DE032650C075}" sibTransId="{44A7F6E1-4731-42A6-99CC-55CDD8318982}"/>
    <dgm:cxn modelId="{D175CEF8-A59E-4358-B553-9E0D12DBB74F}" type="presOf" srcId="{45C4F5AE-0ED6-4ADF-BA77-453B94F23FB3}" destId="{0E2588D4-23EB-41D7-B8C7-AD4C7726E428}" srcOrd="1" destOrd="0" presId="urn:microsoft.com/office/officeart/2005/8/layout/venn1"/>
    <dgm:cxn modelId="{8A0B0CFC-B853-45B1-9159-006F10F569AC}" type="presOf" srcId="{A63BDFAF-BCF9-4102-9FB6-E59669A3E6BC}" destId="{C710A490-FE86-4954-B8DA-7515232790C1}" srcOrd="1" destOrd="0" presId="urn:microsoft.com/office/officeart/2005/8/layout/venn1"/>
    <dgm:cxn modelId="{20071780-DDE4-42EF-95D7-EC69F8C4BB11}" type="presOf" srcId="{A63BDFAF-BCF9-4102-9FB6-E59669A3E6BC}" destId="{9F80914F-6084-4A6C-87E1-76E28E34E92F}" srcOrd="0" destOrd="0" presId="urn:microsoft.com/office/officeart/2005/8/layout/venn1"/>
    <dgm:cxn modelId="{5A8FE78E-7B4A-447B-99E5-4D75263948F7}" type="presOf" srcId="{96876B87-4472-4EC2-9E1A-23953FAF9DA8}" destId="{0611A354-04EA-432E-B2D5-AAC836CB6C22}" srcOrd="0" destOrd="0" presId="urn:microsoft.com/office/officeart/2005/8/layout/venn1"/>
    <dgm:cxn modelId="{5D7C6DA5-696F-4DF5-872C-3355A4FC8BFA}" type="presParOf" srcId="{0611A354-04EA-432E-B2D5-AAC836CB6C22}" destId="{0B880C88-ABD5-4668-91AE-5BF6109651DC}" srcOrd="0" destOrd="0" presId="urn:microsoft.com/office/officeart/2005/8/layout/venn1"/>
    <dgm:cxn modelId="{E6F66229-0346-42B4-9A2E-F6648C95B7A5}" type="presParOf" srcId="{0611A354-04EA-432E-B2D5-AAC836CB6C22}" destId="{F230D9D7-F402-465D-A317-AE92C87CEBCF}" srcOrd="1" destOrd="0" presId="urn:microsoft.com/office/officeart/2005/8/layout/venn1"/>
    <dgm:cxn modelId="{AC4AF53A-65EC-4526-B1D1-F4F0FA269B0F}" type="presParOf" srcId="{0611A354-04EA-432E-B2D5-AAC836CB6C22}" destId="{9F80914F-6084-4A6C-87E1-76E28E34E92F}" srcOrd="2" destOrd="0" presId="urn:microsoft.com/office/officeart/2005/8/layout/venn1"/>
    <dgm:cxn modelId="{9C9651AE-77A7-4759-9416-16B27A48F289}" type="presParOf" srcId="{0611A354-04EA-432E-B2D5-AAC836CB6C22}" destId="{C710A490-FE86-4954-B8DA-7515232790C1}" srcOrd="3" destOrd="0" presId="urn:microsoft.com/office/officeart/2005/8/layout/venn1"/>
    <dgm:cxn modelId="{C2462044-9DAC-4A87-9EF3-D9D3169FF153}" type="presParOf" srcId="{0611A354-04EA-432E-B2D5-AAC836CB6C22}" destId="{1BCE200C-9106-4692-9FD4-CC0CF3EFF017}" srcOrd="4" destOrd="0" presId="urn:microsoft.com/office/officeart/2005/8/layout/venn1"/>
    <dgm:cxn modelId="{4AF68994-D455-47AA-BB50-ED6A91934C1F}" type="presParOf" srcId="{0611A354-04EA-432E-B2D5-AAC836CB6C22}" destId="{0E2588D4-23EB-41D7-B8C7-AD4C7726E42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876B87-4472-4EC2-9E1A-23953FAF9DA8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63BDFAF-BCF9-4102-9FB6-E59669A3E6BC}">
      <dgm:prSet phldrT="[Текст]" custT="1"/>
      <dgm:spPr/>
      <dgm:t>
        <a:bodyPr/>
        <a:lstStyle/>
        <a:p>
          <a:r>
            <a:rPr lang="uk-UA" sz="2400" dirty="0" smtClean="0"/>
            <a:t>Зрадив дружині з  її матір</a:t>
          </a:r>
          <a:r>
            <a:rPr lang="uk-UA" sz="2400" dirty="0" smtClean="0">
              <a:latin typeface="Times New Roman"/>
              <a:cs typeface="Times New Roman"/>
            </a:rPr>
            <a:t>’ю,</a:t>
          </a:r>
          <a:endParaRPr lang="uk-UA" sz="2400" dirty="0" smtClean="0"/>
        </a:p>
        <a:p>
          <a:r>
            <a:rPr lang="uk-UA" sz="2400" dirty="0" smtClean="0"/>
            <a:t>  поділив дітей.</a:t>
          </a:r>
          <a:endParaRPr lang="uk-UA" sz="2400" dirty="0" smtClean="0"/>
        </a:p>
        <a:p>
          <a:endParaRPr lang="ru-RU" sz="2000" dirty="0"/>
        </a:p>
      </dgm:t>
    </dgm:pt>
    <dgm:pt modelId="{E733ABED-BA21-433F-A241-F0D00BE3D000}" type="parTrans" cxnId="{D6C7890E-C7F3-44B7-AC33-AA26302FC35A}">
      <dgm:prSet/>
      <dgm:spPr/>
      <dgm:t>
        <a:bodyPr/>
        <a:lstStyle/>
        <a:p>
          <a:endParaRPr lang="ru-RU"/>
        </a:p>
      </dgm:t>
    </dgm:pt>
    <dgm:pt modelId="{A0EE3286-9217-4349-95A5-10B466898501}" type="sibTrans" cxnId="{D6C7890E-C7F3-44B7-AC33-AA26302FC35A}">
      <dgm:prSet/>
      <dgm:spPr/>
      <dgm:t>
        <a:bodyPr/>
        <a:lstStyle/>
        <a:p>
          <a:endParaRPr lang="ru-RU"/>
        </a:p>
      </dgm:t>
    </dgm:pt>
    <dgm:pt modelId="{45C4F5AE-0ED6-4ADF-BA77-453B94F23FB3}">
      <dgm:prSet phldrT="[Текст]" custT="1"/>
      <dgm:spPr/>
      <dgm:t>
        <a:bodyPr/>
        <a:lstStyle/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b="0" dirty="0" smtClean="0">
            <a:solidFill>
              <a:srgbClr val="C00000"/>
            </a:solidFill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dirty="0" smtClean="0">
              <a:solidFill>
                <a:srgbClr val="C00000"/>
              </a:solidFill>
            </a:rPr>
            <a:t>Допоміг Вірі,</a:t>
          </a:r>
          <a:endParaRPr lang="uk-UA" sz="2400" b="0" dirty="0" smtClean="0">
            <a:solidFill>
              <a:srgbClr val="C00000"/>
            </a:solidFill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dirty="0" smtClean="0">
              <a:solidFill>
                <a:srgbClr val="C00000"/>
              </a:solidFill>
            </a:rPr>
            <a:t> </a:t>
          </a:r>
          <a:r>
            <a:rPr lang="uk-UA" sz="2400" b="0" dirty="0" smtClean="0">
              <a:solidFill>
                <a:srgbClr val="C00000"/>
              </a:solidFill>
            </a:rPr>
            <a:t>“…разом по слизьких дорогах </a:t>
          </a:r>
          <a:r>
            <a:rPr lang="uk-UA" sz="2400" b="0" dirty="0" err="1" smtClean="0">
              <a:solidFill>
                <a:srgbClr val="C00000"/>
              </a:solidFill>
            </a:rPr>
            <a:t>життя</a:t>
          </a:r>
          <a:r>
            <a:rPr lang="uk-UA" sz="2400" b="0" dirty="0" err="1" smtClean="0">
              <a:solidFill>
                <a:srgbClr val="C00000"/>
              </a:solidFill>
            </a:rPr>
            <a:t>”</a:t>
          </a:r>
          <a:r>
            <a:rPr lang="uk-UA" sz="2400" b="0" dirty="0" smtClean="0">
              <a:solidFill>
                <a:srgbClr val="C00000"/>
              </a:solidFill>
            </a:rPr>
            <a:t>,</a:t>
          </a:r>
          <a:endParaRPr lang="uk-UA" sz="2400" b="0" dirty="0" smtClean="0">
            <a:solidFill>
              <a:srgbClr val="C00000"/>
            </a:solidFill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dirty="0" smtClean="0">
              <a:solidFill>
                <a:srgbClr val="C00000"/>
              </a:solidFill>
            </a:rPr>
            <a:t>з’явився </a:t>
          </a:r>
          <a:r>
            <a:rPr lang="uk-UA" sz="2400" dirty="0" smtClean="0">
              <a:solidFill>
                <a:srgbClr val="C00000"/>
              </a:solidFill>
            </a:rPr>
            <a:t>синок </a:t>
          </a:r>
          <a:r>
            <a:rPr lang="uk-UA" sz="2400" dirty="0" smtClean="0">
              <a:solidFill>
                <a:srgbClr val="C00000"/>
              </a:solidFill>
            </a:rPr>
            <a:t>Богданчик.</a:t>
          </a:r>
          <a:endParaRPr lang="uk-UA" sz="2400" b="0" dirty="0" smtClean="0">
            <a:solidFill>
              <a:srgbClr val="C00000"/>
            </a:solidFill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dirty="0" smtClean="0">
            <a:solidFill>
              <a:srgbClr val="C00000"/>
            </a:solidFill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dirty="0">
            <a:solidFill>
              <a:schemeClr val="accent3">
                <a:lumMod val="50000"/>
              </a:schemeClr>
            </a:solidFill>
          </a:endParaRPr>
        </a:p>
      </dgm:t>
    </dgm:pt>
    <dgm:pt modelId="{B1C702AD-0998-4CFC-BAC4-DE032650C075}" type="parTrans" cxnId="{02B5543D-6617-49AE-87CA-7CBECB3532E1}">
      <dgm:prSet/>
      <dgm:spPr/>
      <dgm:t>
        <a:bodyPr/>
        <a:lstStyle/>
        <a:p>
          <a:endParaRPr lang="ru-RU"/>
        </a:p>
      </dgm:t>
    </dgm:pt>
    <dgm:pt modelId="{44A7F6E1-4731-42A6-99CC-55CDD8318982}" type="sibTrans" cxnId="{02B5543D-6617-49AE-87CA-7CBECB3532E1}">
      <dgm:prSet/>
      <dgm:spPr/>
      <dgm:t>
        <a:bodyPr/>
        <a:lstStyle/>
        <a:p>
          <a:endParaRPr lang="ru-RU"/>
        </a:p>
      </dgm:t>
    </dgm:pt>
    <dgm:pt modelId="{6832EEB6-E41A-46E2-AAB5-80E8B35D968B}">
      <dgm:prSet phldrT="[Текст]" custT="1"/>
      <dgm:spPr/>
      <dgm:t>
        <a:bodyPr/>
        <a:lstStyle/>
        <a:p>
          <a:r>
            <a:rPr lang="uk-UA" sz="3200" smtClean="0">
              <a:solidFill>
                <a:schemeClr val="tx2"/>
              </a:solidFill>
            </a:rPr>
            <a:t>Третя </a:t>
          </a:r>
          <a:r>
            <a:rPr lang="uk-UA" sz="3200" smtClean="0">
              <a:solidFill>
                <a:srgbClr val="002060"/>
              </a:solidFill>
            </a:rPr>
            <a:t>намистинка-Ігор</a:t>
          </a:r>
          <a:endParaRPr lang="ru-RU" sz="2800" dirty="0">
            <a:solidFill>
              <a:srgbClr val="002060"/>
            </a:solidFill>
          </a:endParaRPr>
        </a:p>
      </dgm:t>
    </dgm:pt>
    <dgm:pt modelId="{51A78204-4CAD-4387-8069-949E90A2D87C}" type="sibTrans" cxnId="{60C6403C-F692-414B-937A-72435A5DB5D3}">
      <dgm:prSet/>
      <dgm:spPr/>
      <dgm:t>
        <a:bodyPr/>
        <a:lstStyle/>
        <a:p>
          <a:endParaRPr lang="ru-RU"/>
        </a:p>
      </dgm:t>
    </dgm:pt>
    <dgm:pt modelId="{B501D54A-6660-4DD5-978B-443A01913C51}" type="parTrans" cxnId="{60C6403C-F692-414B-937A-72435A5DB5D3}">
      <dgm:prSet/>
      <dgm:spPr/>
      <dgm:t>
        <a:bodyPr/>
        <a:lstStyle/>
        <a:p>
          <a:endParaRPr lang="ru-RU"/>
        </a:p>
      </dgm:t>
    </dgm:pt>
    <dgm:pt modelId="{0611A354-04EA-432E-B2D5-AAC836CB6C22}" type="pres">
      <dgm:prSet presAssocID="{96876B87-4472-4EC2-9E1A-23953FAF9DA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880C88-ABD5-4668-91AE-5BF6109651DC}" type="pres">
      <dgm:prSet presAssocID="{6832EEB6-E41A-46E2-AAB5-80E8B35D968B}" presName="circ1" presStyleLbl="vennNode1" presStyleIdx="0" presStyleCnt="3"/>
      <dgm:spPr/>
      <dgm:t>
        <a:bodyPr/>
        <a:lstStyle/>
        <a:p>
          <a:endParaRPr lang="ru-RU"/>
        </a:p>
      </dgm:t>
    </dgm:pt>
    <dgm:pt modelId="{F230D9D7-F402-465D-A317-AE92C87CEBCF}" type="pres">
      <dgm:prSet presAssocID="{6832EEB6-E41A-46E2-AAB5-80E8B35D968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80914F-6084-4A6C-87E1-76E28E34E92F}" type="pres">
      <dgm:prSet presAssocID="{A63BDFAF-BCF9-4102-9FB6-E59669A3E6BC}" presName="circ2" presStyleLbl="vennNode1" presStyleIdx="1" presStyleCnt="3" custLinFactNeighborX="3033" custLinFactNeighborY="3908"/>
      <dgm:spPr/>
      <dgm:t>
        <a:bodyPr/>
        <a:lstStyle/>
        <a:p>
          <a:endParaRPr lang="ru-RU"/>
        </a:p>
      </dgm:t>
    </dgm:pt>
    <dgm:pt modelId="{C710A490-FE86-4954-B8DA-7515232790C1}" type="pres">
      <dgm:prSet presAssocID="{A63BDFAF-BCF9-4102-9FB6-E59669A3E6B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CE200C-9106-4692-9FD4-CC0CF3EFF017}" type="pres">
      <dgm:prSet presAssocID="{45C4F5AE-0ED6-4ADF-BA77-453B94F23FB3}" presName="circ3" presStyleLbl="vennNode1" presStyleIdx="2" presStyleCnt="3" custLinFactNeighborX="-10760" custLinFactNeighborY="715"/>
      <dgm:spPr/>
      <dgm:t>
        <a:bodyPr/>
        <a:lstStyle/>
        <a:p>
          <a:endParaRPr lang="ru-RU"/>
        </a:p>
      </dgm:t>
    </dgm:pt>
    <dgm:pt modelId="{0E2588D4-23EB-41D7-B8C7-AD4C7726E428}" type="pres">
      <dgm:prSet presAssocID="{45C4F5AE-0ED6-4ADF-BA77-453B94F23FB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C6403C-F692-414B-937A-72435A5DB5D3}" srcId="{96876B87-4472-4EC2-9E1A-23953FAF9DA8}" destId="{6832EEB6-E41A-46E2-AAB5-80E8B35D968B}" srcOrd="0" destOrd="0" parTransId="{B501D54A-6660-4DD5-978B-443A01913C51}" sibTransId="{51A78204-4CAD-4387-8069-949E90A2D87C}"/>
    <dgm:cxn modelId="{8FF186C3-212D-47A2-BB2D-18056DD1D522}" type="presOf" srcId="{45C4F5AE-0ED6-4ADF-BA77-453B94F23FB3}" destId="{1BCE200C-9106-4692-9FD4-CC0CF3EFF017}" srcOrd="0" destOrd="0" presId="urn:microsoft.com/office/officeart/2005/8/layout/venn1"/>
    <dgm:cxn modelId="{D6C7890E-C7F3-44B7-AC33-AA26302FC35A}" srcId="{96876B87-4472-4EC2-9E1A-23953FAF9DA8}" destId="{A63BDFAF-BCF9-4102-9FB6-E59669A3E6BC}" srcOrd="1" destOrd="0" parTransId="{E733ABED-BA21-433F-A241-F0D00BE3D000}" sibTransId="{A0EE3286-9217-4349-95A5-10B466898501}"/>
    <dgm:cxn modelId="{B7B4841D-AA1A-4C60-944A-A392F5509538}" type="presOf" srcId="{A63BDFAF-BCF9-4102-9FB6-E59669A3E6BC}" destId="{9F80914F-6084-4A6C-87E1-76E28E34E92F}" srcOrd="0" destOrd="0" presId="urn:microsoft.com/office/officeart/2005/8/layout/venn1"/>
    <dgm:cxn modelId="{4D4D15C3-64DD-4EA9-8574-620FD4C11282}" type="presOf" srcId="{45C4F5AE-0ED6-4ADF-BA77-453B94F23FB3}" destId="{0E2588D4-23EB-41D7-B8C7-AD4C7726E428}" srcOrd="1" destOrd="0" presId="urn:microsoft.com/office/officeart/2005/8/layout/venn1"/>
    <dgm:cxn modelId="{02B5543D-6617-49AE-87CA-7CBECB3532E1}" srcId="{96876B87-4472-4EC2-9E1A-23953FAF9DA8}" destId="{45C4F5AE-0ED6-4ADF-BA77-453B94F23FB3}" srcOrd="2" destOrd="0" parTransId="{B1C702AD-0998-4CFC-BAC4-DE032650C075}" sibTransId="{44A7F6E1-4731-42A6-99CC-55CDD8318982}"/>
    <dgm:cxn modelId="{F7933EA8-C4C8-47C2-9932-511F0F0489DC}" type="presOf" srcId="{6832EEB6-E41A-46E2-AAB5-80E8B35D968B}" destId="{F230D9D7-F402-465D-A317-AE92C87CEBCF}" srcOrd="1" destOrd="0" presId="urn:microsoft.com/office/officeart/2005/8/layout/venn1"/>
    <dgm:cxn modelId="{CDF3E603-1FDB-4E01-A55A-AF074406C738}" type="presOf" srcId="{96876B87-4472-4EC2-9E1A-23953FAF9DA8}" destId="{0611A354-04EA-432E-B2D5-AAC836CB6C22}" srcOrd="0" destOrd="0" presId="urn:microsoft.com/office/officeart/2005/8/layout/venn1"/>
    <dgm:cxn modelId="{E2924497-7987-48D6-BEA0-390D548E2FCF}" type="presOf" srcId="{A63BDFAF-BCF9-4102-9FB6-E59669A3E6BC}" destId="{C710A490-FE86-4954-B8DA-7515232790C1}" srcOrd="1" destOrd="0" presId="urn:microsoft.com/office/officeart/2005/8/layout/venn1"/>
    <dgm:cxn modelId="{0C6C5973-4A5E-4449-A665-B26F8159684E}" type="presOf" srcId="{6832EEB6-E41A-46E2-AAB5-80E8B35D968B}" destId="{0B880C88-ABD5-4668-91AE-5BF6109651DC}" srcOrd="0" destOrd="0" presId="urn:microsoft.com/office/officeart/2005/8/layout/venn1"/>
    <dgm:cxn modelId="{95B0A127-965E-4ECB-835B-53CB4E991086}" type="presParOf" srcId="{0611A354-04EA-432E-B2D5-AAC836CB6C22}" destId="{0B880C88-ABD5-4668-91AE-5BF6109651DC}" srcOrd="0" destOrd="0" presId="urn:microsoft.com/office/officeart/2005/8/layout/venn1"/>
    <dgm:cxn modelId="{B505E784-5801-42DF-93EF-1754A9335843}" type="presParOf" srcId="{0611A354-04EA-432E-B2D5-AAC836CB6C22}" destId="{F230D9D7-F402-465D-A317-AE92C87CEBCF}" srcOrd="1" destOrd="0" presId="urn:microsoft.com/office/officeart/2005/8/layout/venn1"/>
    <dgm:cxn modelId="{A85111A0-B9D0-49A1-90B3-CACFE5BB6816}" type="presParOf" srcId="{0611A354-04EA-432E-B2D5-AAC836CB6C22}" destId="{9F80914F-6084-4A6C-87E1-76E28E34E92F}" srcOrd="2" destOrd="0" presId="urn:microsoft.com/office/officeart/2005/8/layout/venn1"/>
    <dgm:cxn modelId="{8B6E0A44-9D60-4E3B-A5A3-A4D25A405B07}" type="presParOf" srcId="{0611A354-04EA-432E-B2D5-AAC836CB6C22}" destId="{C710A490-FE86-4954-B8DA-7515232790C1}" srcOrd="3" destOrd="0" presId="urn:microsoft.com/office/officeart/2005/8/layout/venn1"/>
    <dgm:cxn modelId="{B5B7DA63-AFE7-4EB6-8ACB-770DAF4810B2}" type="presParOf" srcId="{0611A354-04EA-432E-B2D5-AAC836CB6C22}" destId="{1BCE200C-9106-4692-9FD4-CC0CF3EFF017}" srcOrd="4" destOrd="0" presId="urn:microsoft.com/office/officeart/2005/8/layout/venn1"/>
    <dgm:cxn modelId="{AF072B2F-9F3E-432C-982E-36156AE0A42B}" type="presParOf" srcId="{0611A354-04EA-432E-B2D5-AAC836CB6C22}" destId="{0E2588D4-23EB-41D7-B8C7-AD4C7726E42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876B87-4472-4EC2-9E1A-23953FAF9DA8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63BDFAF-BCF9-4102-9FB6-E59669A3E6BC}">
      <dgm:prSet phldrT="[Текст]" custT="1"/>
      <dgm:spPr/>
      <dgm:t>
        <a:bodyPr/>
        <a:lstStyle/>
        <a:p>
          <a:r>
            <a:rPr lang="uk-UA" sz="2400" dirty="0" smtClean="0"/>
            <a:t>На </a:t>
          </a:r>
          <a:r>
            <a:rPr lang="uk-UA" sz="2400" dirty="0" smtClean="0"/>
            <a:t>роботі  ніяких </a:t>
          </a:r>
          <a:r>
            <a:rPr lang="uk-UA" sz="2400" dirty="0" smtClean="0"/>
            <a:t>поблажок,</a:t>
          </a:r>
          <a:endParaRPr lang="uk-UA" sz="2400" dirty="0" smtClean="0"/>
        </a:p>
        <a:p>
          <a:r>
            <a:rPr lang="uk-UA" sz="2400" dirty="0" smtClean="0"/>
            <a:t> </a:t>
          </a:r>
          <a:r>
            <a:rPr lang="uk-UA" sz="2400" dirty="0" smtClean="0"/>
            <a:t>потрібні немалі </a:t>
          </a:r>
          <a:r>
            <a:rPr lang="uk-UA" sz="2400" dirty="0" smtClean="0"/>
            <a:t>гроші на лікування,</a:t>
          </a:r>
          <a:endParaRPr lang="uk-UA" sz="2400" dirty="0" smtClean="0"/>
        </a:p>
        <a:p>
          <a:r>
            <a:rPr lang="uk-UA" sz="2400" dirty="0" smtClean="0"/>
            <a:t> </a:t>
          </a:r>
          <a:r>
            <a:rPr lang="uk-UA" sz="2400" dirty="0" smtClean="0"/>
            <a:t>натякали про звільнення </a:t>
          </a:r>
          <a:r>
            <a:rPr lang="uk-UA" sz="2400" dirty="0" smtClean="0"/>
            <a:t>.</a:t>
          </a:r>
          <a:endParaRPr lang="ru-RU" sz="2400" dirty="0"/>
        </a:p>
      </dgm:t>
    </dgm:pt>
    <dgm:pt modelId="{E733ABED-BA21-433F-A241-F0D00BE3D000}" type="parTrans" cxnId="{D6C7890E-C7F3-44B7-AC33-AA26302FC35A}">
      <dgm:prSet/>
      <dgm:spPr/>
      <dgm:t>
        <a:bodyPr/>
        <a:lstStyle/>
        <a:p>
          <a:endParaRPr lang="ru-RU"/>
        </a:p>
      </dgm:t>
    </dgm:pt>
    <dgm:pt modelId="{A0EE3286-9217-4349-95A5-10B466898501}" type="sibTrans" cxnId="{D6C7890E-C7F3-44B7-AC33-AA26302FC35A}">
      <dgm:prSet/>
      <dgm:spPr/>
      <dgm:t>
        <a:bodyPr/>
        <a:lstStyle/>
        <a:p>
          <a:endParaRPr lang="ru-RU"/>
        </a:p>
      </dgm:t>
    </dgm:pt>
    <dgm:pt modelId="{6832EEB6-E41A-46E2-AAB5-80E8B35D968B}">
      <dgm:prSet phldrT="[Текст]" custT="1"/>
      <dgm:spPr/>
      <dgm:t>
        <a:bodyPr/>
        <a:lstStyle/>
        <a:p>
          <a:r>
            <a:rPr lang="uk-UA" sz="3200" dirty="0" smtClean="0">
              <a:solidFill>
                <a:schemeClr val="tx2"/>
              </a:solidFill>
            </a:rPr>
            <a:t>Четверта  </a:t>
          </a:r>
          <a:r>
            <a:rPr lang="uk-UA" sz="3200" dirty="0" smtClean="0">
              <a:solidFill>
                <a:srgbClr val="002060"/>
              </a:solidFill>
            </a:rPr>
            <a:t>намистинка-гіпертонічний криз </a:t>
          </a:r>
          <a:endParaRPr lang="ru-RU" sz="2800" dirty="0">
            <a:solidFill>
              <a:srgbClr val="002060"/>
            </a:solidFill>
          </a:endParaRPr>
        </a:p>
      </dgm:t>
    </dgm:pt>
    <dgm:pt modelId="{51A78204-4CAD-4387-8069-949E90A2D87C}" type="sibTrans" cxnId="{60C6403C-F692-414B-937A-72435A5DB5D3}">
      <dgm:prSet/>
      <dgm:spPr/>
      <dgm:t>
        <a:bodyPr/>
        <a:lstStyle/>
        <a:p>
          <a:endParaRPr lang="ru-RU"/>
        </a:p>
      </dgm:t>
    </dgm:pt>
    <dgm:pt modelId="{B501D54A-6660-4DD5-978B-443A01913C51}" type="parTrans" cxnId="{60C6403C-F692-414B-937A-72435A5DB5D3}">
      <dgm:prSet/>
      <dgm:spPr/>
      <dgm:t>
        <a:bodyPr/>
        <a:lstStyle/>
        <a:p>
          <a:endParaRPr lang="ru-RU"/>
        </a:p>
      </dgm:t>
    </dgm:pt>
    <dgm:pt modelId="{6B6F6701-D7C7-4F60-9A8F-7FB387E339B2}">
      <dgm:prSet custT="1"/>
      <dgm:spPr/>
      <dgm:t>
        <a:bodyPr/>
        <a:lstStyle/>
        <a:p>
          <a:r>
            <a:rPr lang="uk-UA" sz="2400" dirty="0" smtClean="0">
              <a:solidFill>
                <a:schemeClr val="tx1"/>
              </a:solidFill>
            </a:rPr>
            <a:t> </a:t>
          </a:r>
          <a:r>
            <a:rPr lang="uk-UA" sz="2400" dirty="0" err="1" smtClean="0">
              <a:solidFill>
                <a:schemeClr val="tx1"/>
              </a:solidFill>
            </a:rPr>
            <a:t>“стала</a:t>
          </a:r>
          <a:r>
            <a:rPr lang="uk-UA" sz="2400" dirty="0" smtClean="0">
              <a:solidFill>
                <a:schemeClr val="tx1"/>
              </a:solidFill>
            </a:rPr>
            <a:t> </a:t>
          </a:r>
          <a:r>
            <a:rPr lang="uk-UA" sz="2400" dirty="0" smtClean="0">
              <a:solidFill>
                <a:schemeClr val="tx1"/>
              </a:solidFill>
            </a:rPr>
            <a:t>нервовою, </a:t>
          </a:r>
          <a:r>
            <a:rPr lang="uk-UA" sz="2400" dirty="0" err="1" smtClean="0">
              <a:solidFill>
                <a:schemeClr val="tx1"/>
              </a:solidFill>
            </a:rPr>
            <a:t>нестриманою</a:t>
          </a:r>
          <a:r>
            <a:rPr lang="uk-UA" sz="2400" dirty="0" err="1" smtClean="0">
              <a:solidFill>
                <a:schemeClr val="tx1"/>
              </a:solidFill>
            </a:rPr>
            <a:t>”</a:t>
          </a:r>
          <a:r>
            <a:rPr lang="uk-UA" sz="2400" dirty="0" smtClean="0">
              <a:solidFill>
                <a:schemeClr val="tx1"/>
              </a:solidFill>
            </a:rPr>
            <a:t>,</a:t>
          </a:r>
          <a:endParaRPr lang="uk-UA" sz="2400" dirty="0" smtClean="0">
            <a:solidFill>
              <a:schemeClr val="tx1"/>
            </a:solidFill>
          </a:endParaRPr>
        </a:p>
        <a:p>
          <a:r>
            <a:rPr lang="uk-UA" sz="2400" dirty="0" smtClean="0">
              <a:solidFill>
                <a:schemeClr val="tx1"/>
              </a:solidFill>
            </a:rPr>
            <a:t> </a:t>
          </a:r>
          <a:r>
            <a:rPr lang="uk-UA" sz="2400" dirty="0" smtClean="0">
              <a:solidFill>
                <a:schemeClr val="tx1"/>
              </a:solidFill>
            </a:rPr>
            <a:t>лікарняне ліжко</a:t>
          </a:r>
          <a:endParaRPr lang="ru-RU" sz="3000" dirty="0">
            <a:solidFill>
              <a:schemeClr val="tx1"/>
            </a:solidFill>
          </a:endParaRPr>
        </a:p>
      </dgm:t>
    </dgm:pt>
    <dgm:pt modelId="{0CF88444-3CED-4EEA-B357-068D214B060C}" type="parTrans" cxnId="{5BDA7C9F-442B-48B7-82FB-D7CD3EA182D6}">
      <dgm:prSet/>
      <dgm:spPr/>
      <dgm:t>
        <a:bodyPr/>
        <a:lstStyle/>
        <a:p>
          <a:endParaRPr lang="ru-RU"/>
        </a:p>
      </dgm:t>
    </dgm:pt>
    <dgm:pt modelId="{56C51226-6927-45C1-BC8E-0C9F8E2168AC}" type="sibTrans" cxnId="{5BDA7C9F-442B-48B7-82FB-D7CD3EA182D6}">
      <dgm:prSet/>
      <dgm:spPr/>
      <dgm:t>
        <a:bodyPr/>
        <a:lstStyle/>
        <a:p>
          <a:endParaRPr lang="ru-RU"/>
        </a:p>
      </dgm:t>
    </dgm:pt>
    <dgm:pt modelId="{0611A354-04EA-432E-B2D5-AAC836CB6C22}" type="pres">
      <dgm:prSet presAssocID="{96876B87-4472-4EC2-9E1A-23953FAF9DA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880C88-ABD5-4668-91AE-5BF6109651DC}" type="pres">
      <dgm:prSet presAssocID="{6832EEB6-E41A-46E2-AAB5-80E8B35D968B}" presName="circ1" presStyleLbl="vennNode1" presStyleIdx="0" presStyleCnt="3"/>
      <dgm:spPr/>
      <dgm:t>
        <a:bodyPr/>
        <a:lstStyle/>
        <a:p>
          <a:endParaRPr lang="ru-RU"/>
        </a:p>
      </dgm:t>
    </dgm:pt>
    <dgm:pt modelId="{F230D9D7-F402-465D-A317-AE92C87CEBCF}" type="pres">
      <dgm:prSet presAssocID="{6832EEB6-E41A-46E2-AAB5-80E8B35D968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80914F-6084-4A6C-87E1-76E28E34E92F}" type="pres">
      <dgm:prSet presAssocID="{A63BDFAF-BCF9-4102-9FB6-E59669A3E6BC}" presName="circ2" presStyleLbl="vennNode1" presStyleIdx="1" presStyleCnt="3" custLinFactNeighborX="3033" custLinFactNeighborY="3908"/>
      <dgm:spPr/>
      <dgm:t>
        <a:bodyPr/>
        <a:lstStyle/>
        <a:p>
          <a:endParaRPr lang="ru-RU"/>
        </a:p>
      </dgm:t>
    </dgm:pt>
    <dgm:pt modelId="{C710A490-FE86-4954-B8DA-7515232790C1}" type="pres">
      <dgm:prSet presAssocID="{A63BDFAF-BCF9-4102-9FB6-E59669A3E6B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55B403-FF47-4220-9AC9-1236E69C04C1}" type="pres">
      <dgm:prSet presAssocID="{6B6F6701-D7C7-4F60-9A8F-7FB387E339B2}" presName="circ3" presStyleLbl="vennNode1" presStyleIdx="2" presStyleCnt="3"/>
      <dgm:spPr/>
      <dgm:t>
        <a:bodyPr/>
        <a:lstStyle/>
        <a:p>
          <a:endParaRPr lang="ru-RU"/>
        </a:p>
      </dgm:t>
    </dgm:pt>
    <dgm:pt modelId="{5F9DBF62-562C-43DC-9265-9309790923B0}" type="pres">
      <dgm:prSet presAssocID="{6B6F6701-D7C7-4F60-9A8F-7FB387E339B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12D92D-E2D9-4DC8-9DAF-DDE42476648E}" type="presOf" srcId="{A63BDFAF-BCF9-4102-9FB6-E59669A3E6BC}" destId="{9F80914F-6084-4A6C-87E1-76E28E34E92F}" srcOrd="0" destOrd="0" presId="urn:microsoft.com/office/officeart/2005/8/layout/venn1"/>
    <dgm:cxn modelId="{60C6403C-F692-414B-937A-72435A5DB5D3}" srcId="{96876B87-4472-4EC2-9E1A-23953FAF9DA8}" destId="{6832EEB6-E41A-46E2-AAB5-80E8B35D968B}" srcOrd="0" destOrd="0" parTransId="{B501D54A-6660-4DD5-978B-443A01913C51}" sibTransId="{51A78204-4CAD-4387-8069-949E90A2D87C}"/>
    <dgm:cxn modelId="{AE189E15-58CA-447C-BF49-46C8C46EDBE3}" type="presOf" srcId="{6832EEB6-E41A-46E2-AAB5-80E8B35D968B}" destId="{0B880C88-ABD5-4668-91AE-5BF6109651DC}" srcOrd="0" destOrd="0" presId="urn:microsoft.com/office/officeart/2005/8/layout/venn1"/>
    <dgm:cxn modelId="{5BDA7C9F-442B-48B7-82FB-D7CD3EA182D6}" srcId="{96876B87-4472-4EC2-9E1A-23953FAF9DA8}" destId="{6B6F6701-D7C7-4F60-9A8F-7FB387E339B2}" srcOrd="2" destOrd="0" parTransId="{0CF88444-3CED-4EEA-B357-068D214B060C}" sibTransId="{56C51226-6927-45C1-BC8E-0C9F8E2168AC}"/>
    <dgm:cxn modelId="{4AA93819-B453-48CA-BAD8-CD343AD99428}" type="presOf" srcId="{6B6F6701-D7C7-4F60-9A8F-7FB387E339B2}" destId="{7455B403-FF47-4220-9AC9-1236E69C04C1}" srcOrd="0" destOrd="0" presId="urn:microsoft.com/office/officeart/2005/8/layout/venn1"/>
    <dgm:cxn modelId="{BA396793-5B4F-4E04-A4E2-C3A3DC91391F}" type="presOf" srcId="{6832EEB6-E41A-46E2-AAB5-80E8B35D968B}" destId="{F230D9D7-F402-465D-A317-AE92C87CEBCF}" srcOrd="1" destOrd="0" presId="urn:microsoft.com/office/officeart/2005/8/layout/venn1"/>
    <dgm:cxn modelId="{8634EA63-B381-445A-A146-35601EFDEFBE}" type="presOf" srcId="{96876B87-4472-4EC2-9E1A-23953FAF9DA8}" destId="{0611A354-04EA-432E-B2D5-AAC836CB6C22}" srcOrd="0" destOrd="0" presId="urn:microsoft.com/office/officeart/2005/8/layout/venn1"/>
    <dgm:cxn modelId="{D6C7890E-C7F3-44B7-AC33-AA26302FC35A}" srcId="{96876B87-4472-4EC2-9E1A-23953FAF9DA8}" destId="{A63BDFAF-BCF9-4102-9FB6-E59669A3E6BC}" srcOrd="1" destOrd="0" parTransId="{E733ABED-BA21-433F-A241-F0D00BE3D000}" sibTransId="{A0EE3286-9217-4349-95A5-10B466898501}"/>
    <dgm:cxn modelId="{FECD6FC8-2A19-4B6E-BAE7-4755C2ACBB1E}" type="presOf" srcId="{A63BDFAF-BCF9-4102-9FB6-E59669A3E6BC}" destId="{C710A490-FE86-4954-B8DA-7515232790C1}" srcOrd="1" destOrd="0" presId="urn:microsoft.com/office/officeart/2005/8/layout/venn1"/>
    <dgm:cxn modelId="{107AFE1D-E8E0-4519-96C5-09B61C159B2D}" type="presOf" srcId="{6B6F6701-D7C7-4F60-9A8F-7FB387E339B2}" destId="{5F9DBF62-562C-43DC-9265-9309790923B0}" srcOrd="1" destOrd="0" presId="urn:microsoft.com/office/officeart/2005/8/layout/venn1"/>
    <dgm:cxn modelId="{1740629B-4539-4936-9098-BE5351A958DA}" type="presParOf" srcId="{0611A354-04EA-432E-B2D5-AAC836CB6C22}" destId="{0B880C88-ABD5-4668-91AE-5BF6109651DC}" srcOrd="0" destOrd="0" presId="urn:microsoft.com/office/officeart/2005/8/layout/venn1"/>
    <dgm:cxn modelId="{427A53BB-AEB8-498C-BB14-6FEF1B5FCD34}" type="presParOf" srcId="{0611A354-04EA-432E-B2D5-AAC836CB6C22}" destId="{F230D9D7-F402-465D-A317-AE92C87CEBCF}" srcOrd="1" destOrd="0" presId="urn:microsoft.com/office/officeart/2005/8/layout/venn1"/>
    <dgm:cxn modelId="{7D7AFFE2-3A3B-456D-8842-3128CEA8F1F2}" type="presParOf" srcId="{0611A354-04EA-432E-B2D5-AAC836CB6C22}" destId="{9F80914F-6084-4A6C-87E1-76E28E34E92F}" srcOrd="2" destOrd="0" presId="urn:microsoft.com/office/officeart/2005/8/layout/venn1"/>
    <dgm:cxn modelId="{A08361D5-6F99-4CA4-B1BE-3B876232F4CF}" type="presParOf" srcId="{0611A354-04EA-432E-B2D5-AAC836CB6C22}" destId="{C710A490-FE86-4954-B8DA-7515232790C1}" srcOrd="3" destOrd="0" presId="urn:microsoft.com/office/officeart/2005/8/layout/venn1"/>
    <dgm:cxn modelId="{0EFF7851-8F2C-477C-8EFA-189D236FC961}" type="presParOf" srcId="{0611A354-04EA-432E-B2D5-AAC836CB6C22}" destId="{7455B403-FF47-4220-9AC9-1236E69C04C1}" srcOrd="4" destOrd="0" presId="urn:microsoft.com/office/officeart/2005/8/layout/venn1"/>
    <dgm:cxn modelId="{6490FC01-342D-4504-BFB2-F4C3A6EC015A}" type="presParOf" srcId="{0611A354-04EA-432E-B2D5-AAC836CB6C22}" destId="{5F9DBF62-562C-43DC-9265-9309790923B0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6876B87-4472-4EC2-9E1A-23953FAF9DA8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63BDFAF-BCF9-4102-9FB6-E59669A3E6BC}">
      <dgm:prSet phldrT="[Текст]" custT="1"/>
      <dgm:spPr/>
      <dgm:t>
        <a:bodyPr/>
        <a:lstStyle/>
        <a:p>
          <a:r>
            <a:rPr lang="uk-UA" sz="2000" dirty="0" smtClean="0">
              <a:solidFill>
                <a:srgbClr val="C00000"/>
              </a:solidFill>
            </a:rPr>
            <a:t> </a:t>
          </a:r>
          <a:r>
            <a:rPr lang="uk-UA" sz="2000" dirty="0" smtClean="0">
              <a:solidFill>
                <a:srgbClr val="C00000"/>
              </a:solidFill>
            </a:rPr>
            <a:t>Віра розкошує на Чорному морі, </a:t>
          </a:r>
          <a:r>
            <a:rPr lang="uk-UA" sz="2000" dirty="0" smtClean="0">
              <a:solidFill>
                <a:srgbClr val="C00000"/>
              </a:solidFill>
            </a:rPr>
            <a:t>заспокоїлася,</a:t>
          </a:r>
          <a:endParaRPr lang="uk-UA" sz="2000" dirty="0" smtClean="0">
            <a:solidFill>
              <a:srgbClr val="C00000"/>
            </a:solidFill>
          </a:endParaRPr>
        </a:p>
        <a:p>
          <a:r>
            <a:rPr lang="uk-UA" sz="2000" dirty="0" smtClean="0">
              <a:solidFill>
                <a:srgbClr val="C00000"/>
              </a:solidFill>
            </a:rPr>
            <a:t>Даринка </a:t>
          </a:r>
          <a:r>
            <a:rPr lang="uk-UA" sz="2000" dirty="0" smtClean="0">
              <a:solidFill>
                <a:srgbClr val="C00000"/>
              </a:solidFill>
            </a:rPr>
            <a:t>– студентка-першокурсниця </a:t>
          </a:r>
          <a:r>
            <a:rPr lang="uk-UA" sz="2000" dirty="0" smtClean="0">
              <a:solidFill>
                <a:srgbClr val="C00000"/>
              </a:solidFill>
            </a:rPr>
            <a:t>,</a:t>
          </a:r>
          <a:endParaRPr lang="uk-UA" sz="2000" dirty="0" smtClean="0">
            <a:solidFill>
              <a:srgbClr val="C00000"/>
            </a:solidFill>
          </a:endParaRPr>
        </a:p>
        <a:p>
          <a:r>
            <a:rPr lang="uk-UA" sz="2000" dirty="0" smtClean="0">
              <a:solidFill>
                <a:srgbClr val="C00000"/>
              </a:solidFill>
            </a:rPr>
            <a:t>  </a:t>
          </a:r>
          <a:r>
            <a:rPr lang="uk-UA" sz="2000" dirty="0" smtClean="0">
              <a:solidFill>
                <a:srgbClr val="C00000"/>
              </a:solidFill>
            </a:rPr>
            <a:t>чоловік догоджає у всьому </a:t>
          </a:r>
          <a:r>
            <a:rPr lang="uk-UA" sz="2000" dirty="0" smtClean="0">
              <a:solidFill>
                <a:srgbClr val="C00000"/>
              </a:solidFill>
            </a:rPr>
            <a:t>.</a:t>
          </a:r>
          <a:endParaRPr lang="ru-RU" sz="2000" dirty="0">
            <a:solidFill>
              <a:srgbClr val="C00000"/>
            </a:solidFill>
          </a:endParaRPr>
        </a:p>
      </dgm:t>
    </dgm:pt>
    <dgm:pt modelId="{E733ABED-BA21-433F-A241-F0D00BE3D000}" type="parTrans" cxnId="{D6C7890E-C7F3-44B7-AC33-AA26302FC35A}">
      <dgm:prSet/>
      <dgm:spPr/>
      <dgm:t>
        <a:bodyPr/>
        <a:lstStyle/>
        <a:p>
          <a:endParaRPr lang="ru-RU"/>
        </a:p>
      </dgm:t>
    </dgm:pt>
    <dgm:pt modelId="{A0EE3286-9217-4349-95A5-10B466898501}" type="sibTrans" cxnId="{D6C7890E-C7F3-44B7-AC33-AA26302FC35A}">
      <dgm:prSet/>
      <dgm:spPr/>
      <dgm:t>
        <a:bodyPr/>
        <a:lstStyle/>
        <a:p>
          <a:endParaRPr lang="ru-RU"/>
        </a:p>
      </dgm:t>
    </dgm:pt>
    <dgm:pt modelId="{6832EEB6-E41A-46E2-AAB5-80E8B35D968B}">
      <dgm:prSet phldrT="[Текст]" custT="1"/>
      <dgm:spPr/>
      <dgm:t>
        <a:bodyPr/>
        <a:lstStyle/>
        <a:p>
          <a:r>
            <a:rPr lang="uk-UA" sz="2800" dirty="0" smtClean="0">
              <a:solidFill>
                <a:schemeClr val="tx2"/>
              </a:solidFill>
              <a:latin typeface="+mn-lt"/>
            </a:rPr>
            <a:t>П’ята   </a:t>
          </a:r>
          <a:r>
            <a:rPr lang="uk-UA" sz="2800" dirty="0" err="1" smtClean="0">
              <a:solidFill>
                <a:srgbClr val="002060"/>
              </a:solidFill>
            </a:rPr>
            <a:t>намистинка-</a:t>
          </a:r>
          <a:r>
            <a:rPr lang="uk-UA" sz="2800" dirty="0" smtClean="0">
              <a:solidFill>
                <a:srgbClr val="002060"/>
              </a:solidFill>
            </a:rPr>
            <a:t> знову Михайло</a:t>
          </a:r>
          <a:endParaRPr lang="ru-RU" sz="2400" dirty="0">
            <a:solidFill>
              <a:srgbClr val="002060"/>
            </a:solidFill>
          </a:endParaRPr>
        </a:p>
      </dgm:t>
    </dgm:pt>
    <dgm:pt modelId="{51A78204-4CAD-4387-8069-949E90A2D87C}" type="sibTrans" cxnId="{60C6403C-F692-414B-937A-72435A5DB5D3}">
      <dgm:prSet/>
      <dgm:spPr/>
      <dgm:t>
        <a:bodyPr/>
        <a:lstStyle/>
        <a:p>
          <a:endParaRPr lang="ru-RU"/>
        </a:p>
      </dgm:t>
    </dgm:pt>
    <dgm:pt modelId="{B501D54A-6660-4DD5-978B-443A01913C51}" type="parTrans" cxnId="{60C6403C-F692-414B-937A-72435A5DB5D3}">
      <dgm:prSet/>
      <dgm:spPr/>
      <dgm:t>
        <a:bodyPr/>
        <a:lstStyle/>
        <a:p>
          <a:endParaRPr lang="ru-RU"/>
        </a:p>
      </dgm:t>
    </dgm:pt>
    <dgm:pt modelId="{6B6F6701-D7C7-4F60-9A8F-7FB387E339B2}">
      <dgm:prSet custT="1"/>
      <dgm:spPr/>
      <dgm:t>
        <a:bodyPr/>
        <a:lstStyle/>
        <a:p>
          <a:r>
            <a:rPr lang="uk-UA" sz="2800" dirty="0" smtClean="0">
              <a:solidFill>
                <a:srgbClr val="C00000"/>
              </a:solidFill>
            </a:rPr>
            <a:t>Віра </a:t>
          </a:r>
          <a:r>
            <a:rPr lang="uk-UA" sz="2400" dirty="0" smtClean="0">
              <a:solidFill>
                <a:srgbClr val="C00000"/>
              </a:solidFill>
            </a:rPr>
            <a:t>знову </a:t>
          </a:r>
          <a:r>
            <a:rPr lang="uk-UA" sz="2400" dirty="0" smtClean="0">
              <a:solidFill>
                <a:srgbClr val="C00000"/>
              </a:solidFill>
            </a:rPr>
            <a:t>повірила,</a:t>
          </a:r>
          <a:endParaRPr lang="uk-UA" sz="2400" dirty="0" smtClean="0">
            <a:solidFill>
              <a:srgbClr val="C00000"/>
            </a:solidFill>
          </a:endParaRPr>
        </a:p>
        <a:p>
          <a:r>
            <a:rPr lang="uk-UA" sz="2400" dirty="0" smtClean="0">
              <a:solidFill>
                <a:srgbClr val="C00000"/>
              </a:solidFill>
            </a:rPr>
            <a:t>Михайло </a:t>
          </a:r>
          <a:r>
            <a:rPr lang="uk-UA" sz="2400" dirty="0" smtClean="0">
              <a:solidFill>
                <a:srgbClr val="C00000"/>
              </a:solidFill>
            </a:rPr>
            <a:t>опікується </a:t>
          </a:r>
          <a:r>
            <a:rPr lang="uk-UA" sz="2400" dirty="0" smtClean="0">
              <a:solidFill>
                <a:srgbClr val="C00000"/>
              </a:solidFill>
            </a:rPr>
            <a:t>дружиною,</a:t>
          </a:r>
          <a:endParaRPr lang="uk-UA" sz="2400" dirty="0" smtClean="0">
            <a:solidFill>
              <a:srgbClr val="C00000"/>
            </a:solidFill>
          </a:endParaRPr>
        </a:p>
        <a:p>
          <a:r>
            <a:rPr lang="uk-UA" sz="2400" dirty="0" smtClean="0">
              <a:solidFill>
                <a:srgbClr val="C00000"/>
              </a:solidFill>
            </a:rPr>
            <a:t> </a:t>
          </a:r>
          <a:r>
            <a:rPr lang="uk-UA" sz="2400" dirty="0" smtClean="0">
              <a:solidFill>
                <a:srgbClr val="C00000"/>
              </a:solidFill>
            </a:rPr>
            <a:t>шукає кращих </a:t>
          </a:r>
          <a:r>
            <a:rPr lang="uk-UA" sz="2400" dirty="0" smtClean="0">
              <a:solidFill>
                <a:srgbClr val="C00000"/>
              </a:solidFill>
            </a:rPr>
            <a:t>лікарів.</a:t>
          </a:r>
          <a:endParaRPr lang="ru-RU" sz="3200" dirty="0">
            <a:solidFill>
              <a:srgbClr val="C00000"/>
            </a:solidFill>
          </a:endParaRPr>
        </a:p>
      </dgm:t>
    </dgm:pt>
    <dgm:pt modelId="{0CF88444-3CED-4EEA-B357-068D214B060C}" type="parTrans" cxnId="{5BDA7C9F-442B-48B7-82FB-D7CD3EA182D6}">
      <dgm:prSet/>
      <dgm:spPr/>
      <dgm:t>
        <a:bodyPr/>
        <a:lstStyle/>
        <a:p>
          <a:endParaRPr lang="ru-RU"/>
        </a:p>
      </dgm:t>
    </dgm:pt>
    <dgm:pt modelId="{56C51226-6927-45C1-BC8E-0C9F8E2168AC}" type="sibTrans" cxnId="{5BDA7C9F-442B-48B7-82FB-D7CD3EA182D6}">
      <dgm:prSet/>
      <dgm:spPr/>
      <dgm:t>
        <a:bodyPr/>
        <a:lstStyle/>
        <a:p>
          <a:endParaRPr lang="ru-RU"/>
        </a:p>
      </dgm:t>
    </dgm:pt>
    <dgm:pt modelId="{0611A354-04EA-432E-B2D5-AAC836CB6C22}" type="pres">
      <dgm:prSet presAssocID="{96876B87-4472-4EC2-9E1A-23953FAF9DA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880C88-ABD5-4668-91AE-5BF6109651DC}" type="pres">
      <dgm:prSet presAssocID="{6832EEB6-E41A-46E2-AAB5-80E8B35D968B}" presName="circ1" presStyleLbl="vennNode1" presStyleIdx="0" presStyleCnt="3" custScaleX="94591" custScaleY="95385" custLinFactNeighborX="1928" custLinFactNeighborY="-5196"/>
      <dgm:spPr/>
      <dgm:t>
        <a:bodyPr/>
        <a:lstStyle/>
        <a:p>
          <a:endParaRPr lang="ru-RU"/>
        </a:p>
      </dgm:t>
    </dgm:pt>
    <dgm:pt modelId="{F230D9D7-F402-465D-A317-AE92C87CEBCF}" type="pres">
      <dgm:prSet presAssocID="{6832EEB6-E41A-46E2-AAB5-80E8B35D968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80914F-6084-4A6C-87E1-76E28E34E92F}" type="pres">
      <dgm:prSet presAssocID="{A63BDFAF-BCF9-4102-9FB6-E59669A3E6BC}" presName="circ2" presStyleLbl="vennNode1" presStyleIdx="1" presStyleCnt="3" custLinFactNeighborX="11890" custLinFactNeighborY="1104"/>
      <dgm:spPr/>
      <dgm:t>
        <a:bodyPr/>
        <a:lstStyle/>
        <a:p>
          <a:endParaRPr lang="ru-RU"/>
        </a:p>
      </dgm:t>
    </dgm:pt>
    <dgm:pt modelId="{C710A490-FE86-4954-B8DA-7515232790C1}" type="pres">
      <dgm:prSet presAssocID="{A63BDFAF-BCF9-4102-9FB6-E59669A3E6B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55B403-FF47-4220-9AC9-1236E69C04C1}" type="pres">
      <dgm:prSet presAssocID="{6B6F6701-D7C7-4F60-9A8F-7FB387E339B2}" presName="circ3" presStyleLbl="vennNode1" presStyleIdx="2" presStyleCnt="3" custScaleX="96232" custScaleY="98337" custLinFactNeighborX="-4900" custLinFactNeighborY="4230"/>
      <dgm:spPr/>
      <dgm:t>
        <a:bodyPr/>
        <a:lstStyle/>
        <a:p>
          <a:endParaRPr lang="ru-RU"/>
        </a:p>
      </dgm:t>
    </dgm:pt>
    <dgm:pt modelId="{5F9DBF62-562C-43DC-9265-9309790923B0}" type="pres">
      <dgm:prSet presAssocID="{6B6F6701-D7C7-4F60-9A8F-7FB387E339B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7F16D3-6703-40EE-8EA7-877CB270111F}" type="presOf" srcId="{96876B87-4472-4EC2-9E1A-23953FAF9DA8}" destId="{0611A354-04EA-432E-B2D5-AAC836CB6C22}" srcOrd="0" destOrd="0" presId="urn:microsoft.com/office/officeart/2005/8/layout/venn1"/>
    <dgm:cxn modelId="{747CE340-D092-4AC2-B610-75F83456F2EB}" type="presOf" srcId="{6832EEB6-E41A-46E2-AAB5-80E8B35D968B}" destId="{0B880C88-ABD5-4668-91AE-5BF6109651DC}" srcOrd="0" destOrd="0" presId="urn:microsoft.com/office/officeart/2005/8/layout/venn1"/>
    <dgm:cxn modelId="{60C6403C-F692-414B-937A-72435A5DB5D3}" srcId="{96876B87-4472-4EC2-9E1A-23953FAF9DA8}" destId="{6832EEB6-E41A-46E2-AAB5-80E8B35D968B}" srcOrd="0" destOrd="0" parTransId="{B501D54A-6660-4DD5-978B-443A01913C51}" sibTransId="{51A78204-4CAD-4387-8069-949E90A2D87C}"/>
    <dgm:cxn modelId="{5BDA7C9F-442B-48B7-82FB-D7CD3EA182D6}" srcId="{96876B87-4472-4EC2-9E1A-23953FAF9DA8}" destId="{6B6F6701-D7C7-4F60-9A8F-7FB387E339B2}" srcOrd="2" destOrd="0" parTransId="{0CF88444-3CED-4EEA-B357-068D214B060C}" sibTransId="{56C51226-6927-45C1-BC8E-0C9F8E2168AC}"/>
    <dgm:cxn modelId="{E761D50D-E13A-43F1-9405-3B992A9D2BD8}" type="presOf" srcId="{A63BDFAF-BCF9-4102-9FB6-E59669A3E6BC}" destId="{9F80914F-6084-4A6C-87E1-76E28E34E92F}" srcOrd="0" destOrd="0" presId="urn:microsoft.com/office/officeart/2005/8/layout/venn1"/>
    <dgm:cxn modelId="{D6C7890E-C7F3-44B7-AC33-AA26302FC35A}" srcId="{96876B87-4472-4EC2-9E1A-23953FAF9DA8}" destId="{A63BDFAF-BCF9-4102-9FB6-E59669A3E6BC}" srcOrd="1" destOrd="0" parTransId="{E733ABED-BA21-433F-A241-F0D00BE3D000}" sibTransId="{A0EE3286-9217-4349-95A5-10B466898501}"/>
    <dgm:cxn modelId="{B31EB72D-C811-4EBC-9481-1D8DC6018A89}" type="presOf" srcId="{6B6F6701-D7C7-4F60-9A8F-7FB387E339B2}" destId="{5F9DBF62-562C-43DC-9265-9309790923B0}" srcOrd="1" destOrd="0" presId="urn:microsoft.com/office/officeart/2005/8/layout/venn1"/>
    <dgm:cxn modelId="{1A85C946-184B-43E8-B348-68F323224C31}" type="presOf" srcId="{A63BDFAF-BCF9-4102-9FB6-E59669A3E6BC}" destId="{C710A490-FE86-4954-B8DA-7515232790C1}" srcOrd="1" destOrd="0" presId="urn:microsoft.com/office/officeart/2005/8/layout/venn1"/>
    <dgm:cxn modelId="{19AA1B68-B59C-417C-A798-BECAC53C2929}" type="presOf" srcId="{6B6F6701-D7C7-4F60-9A8F-7FB387E339B2}" destId="{7455B403-FF47-4220-9AC9-1236E69C04C1}" srcOrd="0" destOrd="0" presId="urn:microsoft.com/office/officeart/2005/8/layout/venn1"/>
    <dgm:cxn modelId="{4F8EE91D-AE0B-4DEE-B70C-B187EBBF5F0A}" type="presOf" srcId="{6832EEB6-E41A-46E2-AAB5-80E8B35D968B}" destId="{F230D9D7-F402-465D-A317-AE92C87CEBCF}" srcOrd="1" destOrd="0" presId="urn:microsoft.com/office/officeart/2005/8/layout/venn1"/>
    <dgm:cxn modelId="{B8378CC1-1A66-4F43-AF2E-16EADF3CEB24}" type="presParOf" srcId="{0611A354-04EA-432E-B2D5-AAC836CB6C22}" destId="{0B880C88-ABD5-4668-91AE-5BF6109651DC}" srcOrd="0" destOrd="0" presId="urn:microsoft.com/office/officeart/2005/8/layout/venn1"/>
    <dgm:cxn modelId="{9F75C20C-DF57-4CA2-83E2-4F5B95038961}" type="presParOf" srcId="{0611A354-04EA-432E-B2D5-AAC836CB6C22}" destId="{F230D9D7-F402-465D-A317-AE92C87CEBCF}" srcOrd="1" destOrd="0" presId="urn:microsoft.com/office/officeart/2005/8/layout/venn1"/>
    <dgm:cxn modelId="{F1E73C45-B5C6-4F9A-A698-243AE1AD3C07}" type="presParOf" srcId="{0611A354-04EA-432E-B2D5-AAC836CB6C22}" destId="{9F80914F-6084-4A6C-87E1-76E28E34E92F}" srcOrd="2" destOrd="0" presId="urn:microsoft.com/office/officeart/2005/8/layout/venn1"/>
    <dgm:cxn modelId="{6B113B3F-38C3-4672-8410-D98A1E09F12A}" type="presParOf" srcId="{0611A354-04EA-432E-B2D5-AAC836CB6C22}" destId="{C710A490-FE86-4954-B8DA-7515232790C1}" srcOrd="3" destOrd="0" presId="urn:microsoft.com/office/officeart/2005/8/layout/venn1"/>
    <dgm:cxn modelId="{1BC3FD48-5F67-45A5-9AFF-D206804508E4}" type="presParOf" srcId="{0611A354-04EA-432E-B2D5-AAC836CB6C22}" destId="{7455B403-FF47-4220-9AC9-1236E69C04C1}" srcOrd="4" destOrd="0" presId="urn:microsoft.com/office/officeart/2005/8/layout/venn1"/>
    <dgm:cxn modelId="{1C143998-C650-4184-8EA9-AD3773AFF645}" type="presParOf" srcId="{0611A354-04EA-432E-B2D5-AAC836CB6C22}" destId="{5F9DBF62-562C-43DC-9265-9309790923B0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880C88-ABD5-4668-91AE-5BF6109651DC}">
      <dsp:nvSpPr>
        <dsp:cNvPr id="0" name=""/>
        <dsp:cNvSpPr/>
      </dsp:nvSpPr>
      <dsp:spPr>
        <a:xfrm>
          <a:off x="2537114" y="175872"/>
          <a:ext cx="3638739" cy="363873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2"/>
              </a:solidFill>
            </a:rPr>
            <a:t>Перша намистинка-дитинство</a:t>
          </a:r>
          <a:r>
            <a:rPr lang="ru-RU" sz="2800" b="1" kern="1200" dirty="0" smtClean="0">
              <a:solidFill>
                <a:schemeClr val="tx2"/>
              </a:solidFill>
            </a:rPr>
            <a:t> </a:t>
          </a:r>
          <a:r>
            <a:rPr lang="ru-RU" sz="2800" kern="1200" dirty="0" smtClean="0">
              <a:solidFill>
                <a:schemeClr val="tx2"/>
              </a:solidFill>
            </a:rPr>
            <a:t> </a:t>
          </a:r>
          <a:endParaRPr lang="ru-RU" sz="2800" kern="1200" dirty="0">
            <a:solidFill>
              <a:schemeClr val="tx2"/>
            </a:solidFill>
          </a:endParaRPr>
        </a:p>
      </dsp:txBody>
      <dsp:txXfrm>
        <a:off x="3022279" y="812651"/>
        <a:ext cx="2668408" cy="1637432"/>
      </dsp:txXfrm>
    </dsp:sp>
    <dsp:sp modelId="{9F80914F-6084-4A6C-87E1-76E28E34E92F}">
      <dsp:nvSpPr>
        <dsp:cNvPr id="0" name=""/>
        <dsp:cNvSpPr/>
      </dsp:nvSpPr>
      <dsp:spPr>
        <a:xfrm>
          <a:off x="3850092" y="2450084"/>
          <a:ext cx="3638739" cy="3638739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0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0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err="1" smtClean="0">
              <a:solidFill>
                <a:schemeClr val="tx1"/>
              </a:solidFill>
              <a:latin typeface="+mn-lt"/>
            </a:rPr>
            <a:t>П</a:t>
          </a:r>
          <a:r>
            <a:rPr lang="ru-RU" sz="2400" b="0" kern="1200" dirty="0" err="1" smtClean="0">
              <a:solidFill>
                <a:schemeClr val="tx1"/>
              </a:solidFill>
              <a:latin typeface="+mn-lt"/>
              <a:cs typeface="Times New Roman"/>
            </a:rPr>
            <a:t>’яний</a:t>
          </a:r>
          <a:r>
            <a:rPr lang="ru-RU" sz="2400" b="0" kern="1200" dirty="0" smtClean="0">
              <a:solidFill>
                <a:schemeClr val="tx1"/>
              </a:solidFill>
              <a:latin typeface="+mn-lt"/>
              <a:cs typeface="Times New Roman"/>
            </a:rPr>
            <a:t> </a:t>
          </a:r>
          <a:r>
            <a:rPr lang="ru-RU" sz="2400" b="0" kern="1200" dirty="0" err="1" smtClean="0">
              <a:solidFill>
                <a:schemeClr val="tx1"/>
              </a:solidFill>
              <a:latin typeface="+mn-lt"/>
              <a:cs typeface="Times New Roman"/>
            </a:rPr>
            <a:t>батько</a:t>
          </a:r>
          <a:r>
            <a:rPr lang="ru-RU" sz="2400" b="0" kern="1200" dirty="0" smtClean="0">
              <a:solidFill>
                <a:schemeClr val="tx1"/>
              </a:solidFill>
              <a:latin typeface="+mn-lt"/>
              <a:cs typeface="Times New Roman"/>
            </a:rPr>
            <a:t>,</a:t>
          </a:r>
          <a:endParaRPr lang="ru-RU" sz="2400" b="0" kern="1200" dirty="0" smtClean="0">
            <a:solidFill>
              <a:schemeClr val="tx1"/>
            </a:solidFill>
            <a:latin typeface="+mn-lt"/>
            <a:cs typeface="Times New Roman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err="1" smtClean="0">
              <a:solidFill>
                <a:schemeClr val="tx1"/>
              </a:solidFill>
              <a:latin typeface="+mn-lt"/>
              <a:cs typeface="Times New Roman"/>
            </a:rPr>
            <a:t>згвалтування</a:t>
          </a:r>
          <a:r>
            <a:rPr lang="uk-UA" sz="2400" b="0" kern="1200" dirty="0" smtClean="0">
              <a:solidFill>
                <a:schemeClr val="tx1"/>
              </a:solidFill>
              <a:latin typeface="+mn-lt"/>
              <a:cs typeface="Times New Roman"/>
            </a:rPr>
            <a:t>,</a:t>
          </a:r>
          <a:endParaRPr lang="ru-RU" sz="2400" b="0" kern="1200" dirty="0">
            <a:solidFill>
              <a:schemeClr val="tx1"/>
            </a:solidFill>
            <a:latin typeface="+mn-lt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err="1" smtClean="0">
              <a:solidFill>
                <a:schemeClr val="tx1"/>
              </a:solidFill>
            </a:rPr>
            <a:t>замкнутість</a:t>
          </a:r>
          <a:r>
            <a:rPr lang="ru-RU" sz="2400" b="0" kern="1200" dirty="0" smtClean="0">
              <a:solidFill>
                <a:schemeClr val="tx1"/>
              </a:solidFill>
            </a:rPr>
            <a:t>,</a:t>
          </a:r>
          <a:endParaRPr lang="ru-RU" sz="2400" b="0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>
              <a:solidFill>
                <a:schemeClr val="tx1"/>
              </a:solidFill>
            </a:rPr>
            <a:t>відлюдкуватість,</a:t>
          </a:r>
          <a:endParaRPr lang="ru-RU" sz="2400" b="0" kern="1200" dirty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>
              <a:solidFill>
                <a:schemeClr val="tx1"/>
              </a:solidFill>
            </a:rPr>
            <a:t>сірі будні, </a:t>
          </a:r>
          <a:r>
            <a:rPr lang="uk-UA" sz="2400" b="0" kern="1200" dirty="0" smtClean="0">
              <a:solidFill>
                <a:schemeClr val="tx1"/>
              </a:solidFill>
            </a:rPr>
            <a:t>сльози,</a:t>
          </a:r>
          <a:endParaRPr lang="uk-UA" sz="2400" b="0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>
              <a:solidFill>
                <a:schemeClr val="tx1"/>
              </a:solidFill>
            </a:rPr>
            <a:t>мрії.</a:t>
          </a:r>
          <a:endParaRPr lang="ru-RU" sz="2400" b="0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0" kern="1200" dirty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4962940" y="3390092"/>
        <a:ext cx="2183243" cy="2001306"/>
      </dsp:txXfrm>
    </dsp:sp>
    <dsp:sp modelId="{1BCE200C-9106-4692-9FD4-CC0CF3EFF017}">
      <dsp:nvSpPr>
        <dsp:cNvPr id="0" name=""/>
        <dsp:cNvSpPr/>
      </dsp:nvSpPr>
      <dsp:spPr>
        <a:xfrm>
          <a:off x="832607" y="2476101"/>
          <a:ext cx="3638739" cy="3638739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B050"/>
              </a:solidFill>
            </a:rPr>
            <a:t>Мама, </a:t>
          </a:r>
          <a:r>
            <a:rPr lang="uk-UA" sz="2400" b="1" kern="1200" dirty="0" smtClean="0">
              <a:solidFill>
                <a:srgbClr val="00B050"/>
              </a:solidFill>
            </a:rPr>
            <a:t>бабуся,</a:t>
          </a:r>
          <a:endParaRPr lang="ru-RU" sz="2400" b="1" kern="1200" dirty="0">
            <a:solidFill>
              <a:srgbClr val="00B05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rgbClr val="00B050"/>
              </a:solidFill>
            </a:rPr>
            <a:t>щастя</a:t>
          </a:r>
          <a:r>
            <a:rPr lang="ru-RU" sz="2400" b="1" kern="1200" dirty="0" smtClean="0">
              <a:solidFill>
                <a:srgbClr val="00B050"/>
              </a:solidFill>
            </a:rPr>
            <a:t>, </a:t>
          </a:r>
          <a:r>
            <a:rPr lang="ru-RU" sz="2400" b="1" kern="1200" dirty="0" err="1" smtClean="0">
              <a:solidFill>
                <a:srgbClr val="00B050"/>
              </a:solidFill>
            </a:rPr>
            <a:t>веселість</a:t>
          </a:r>
          <a:r>
            <a:rPr lang="ru-RU" sz="2400" b="1" kern="1200" dirty="0" smtClean="0">
              <a:solidFill>
                <a:srgbClr val="00B050"/>
              </a:solidFill>
            </a:rPr>
            <a:t>,</a:t>
          </a:r>
          <a:endParaRPr lang="ru-RU" sz="2400" b="1" kern="1200" dirty="0">
            <a:solidFill>
              <a:srgbClr val="00B05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rgbClr val="00B050"/>
              </a:solidFill>
            </a:rPr>
            <a:t>радість</a:t>
          </a:r>
          <a:r>
            <a:rPr lang="ru-RU" sz="2400" b="1" kern="1200" dirty="0" smtClean="0">
              <a:solidFill>
                <a:srgbClr val="00B050"/>
              </a:solidFill>
            </a:rPr>
            <a:t>, </a:t>
          </a:r>
          <a:r>
            <a:rPr lang="ru-RU" sz="2400" b="1" kern="1200" dirty="0" err="1" smtClean="0">
              <a:solidFill>
                <a:srgbClr val="00B050"/>
              </a:solidFill>
            </a:rPr>
            <a:t>любов</a:t>
          </a:r>
          <a:r>
            <a:rPr lang="ru-RU" sz="2400" b="1" kern="1200" dirty="0" smtClean="0">
              <a:solidFill>
                <a:srgbClr val="00B050"/>
              </a:solidFill>
            </a:rPr>
            <a:t>,</a:t>
          </a:r>
          <a:endParaRPr lang="ru-RU" sz="2400" b="1" kern="1200" dirty="0" smtClean="0">
            <a:solidFill>
              <a:srgbClr val="00B050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>
              <a:solidFill>
                <a:srgbClr val="00B050"/>
              </a:solidFill>
            </a:rPr>
            <a:t>дитяча </a:t>
          </a:r>
          <a:r>
            <a:rPr lang="uk-UA" sz="2400" b="1" kern="1200" dirty="0" smtClean="0">
              <a:solidFill>
                <a:srgbClr val="00B050"/>
              </a:solidFill>
            </a:rPr>
            <a:t>казка,</a:t>
          </a:r>
          <a:endParaRPr lang="uk-UA" sz="2400" b="1" kern="1200" dirty="0" smtClean="0">
            <a:solidFill>
              <a:srgbClr val="00B050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3200" b="1" kern="1200" dirty="0" smtClean="0">
              <a:solidFill>
                <a:srgbClr val="00B050"/>
              </a:solidFill>
            </a:rPr>
            <a:t> </a:t>
          </a:r>
          <a:r>
            <a:rPr lang="ru-RU" sz="2400" b="1" kern="1200" dirty="0" err="1" smtClean="0">
              <a:solidFill>
                <a:srgbClr val="00B050"/>
              </a:solidFill>
            </a:rPr>
            <a:t>мрії</a:t>
          </a:r>
          <a:r>
            <a:rPr lang="ru-RU" sz="2400" b="1" kern="1200" dirty="0" smtClean="0">
              <a:solidFill>
                <a:srgbClr val="00B050"/>
              </a:solidFill>
            </a:rPr>
            <a:t>.</a:t>
          </a:r>
          <a:endParaRPr lang="ru-RU" sz="3200" b="1" kern="1200" dirty="0" smtClean="0">
            <a:solidFill>
              <a:srgbClr val="00B05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175255" y="3416109"/>
        <a:ext cx="2183243" cy="200130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880C88-ABD5-4668-91AE-5BF6109651DC}">
      <dsp:nvSpPr>
        <dsp:cNvPr id="0" name=""/>
        <dsp:cNvSpPr/>
      </dsp:nvSpPr>
      <dsp:spPr>
        <a:xfrm>
          <a:off x="2552206" y="177893"/>
          <a:ext cx="3680563" cy="3680563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2"/>
              </a:solidFill>
            </a:rPr>
            <a:t>Друга  </a:t>
          </a:r>
          <a:r>
            <a:rPr lang="uk-UA" sz="3200" kern="1200" dirty="0" err="1" smtClean="0">
              <a:solidFill>
                <a:schemeClr val="tx2"/>
              </a:solidFill>
            </a:rPr>
            <a:t>намистинка-Михайло</a:t>
          </a:r>
          <a:endParaRPr lang="ru-RU" sz="2800" kern="1200" dirty="0">
            <a:solidFill>
              <a:schemeClr val="tx2"/>
            </a:solidFill>
          </a:endParaRPr>
        </a:p>
      </dsp:txBody>
      <dsp:txXfrm>
        <a:off x="3042947" y="821992"/>
        <a:ext cx="2699080" cy="1656253"/>
      </dsp:txXfrm>
    </dsp:sp>
    <dsp:sp modelId="{9F80914F-6084-4A6C-87E1-76E28E34E92F}">
      <dsp:nvSpPr>
        <dsp:cNvPr id="0" name=""/>
        <dsp:cNvSpPr/>
      </dsp:nvSpPr>
      <dsp:spPr>
        <a:xfrm>
          <a:off x="3880276" y="2478246"/>
          <a:ext cx="3680563" cy="3680563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dirty="0" err="1" smtClean="0">
              <a:solidFill>
                <a:srgbClr val="002060"/>
              </a:solidFill>
            </a:rPr>
            <a:t>-Не</a:t>
          </a:r>
          <a:r>
            <a:rPr lang="uk-UA" sz="2000" b="0" kern="1200" dirty="0" smtClean="0">
              <a:solidFill>
                <a:srgbClr val="002060"/>
              </a:solidFill>
            </a:rPr>
            <a:t> виявив ні радості, ні смутку від вагітності </a:t>
          </a:r>
          <a:r>
            <a:rPr lang="uk-UA" sz="2000" b="0" kern="1200" dirty="0" smtClean="0">
              <a:solidFill>
                <a:srgbClr val="002060"/>
              </a:solidFill>
            </a:rPr>
            <a:t>коханої,</a:t>
          </a:r>
          <a:endParaRPr lang="uk-UA" sz="2000" b="0" kern="1200" dirty="0" smtClean="0">
            <a:solidFill>
              <a:srgbClr val="00206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dirty="0" smtClean="0">
              <a:solidFill>
                <a:srgbClr val="002060"/>
              </a:solidFill>
            </a:rPr>
            <a:t> </a:t>
          </a:r>
          <a:r>
            <a:rPr lang="uk-UA" sz="2000" b="0" kern="1200" dirty="0" smtClean="0">
              <a:solidFill>
                <a:srgbClr val="002060"/>
              </a:solidFill>
            </a:rPr>
            <a:t>пішов через рік, “…</a:t>
          </a:r>
          <a:r>
            <a:rPr lang="uk-UA" sz="2000" kern="1200" dirty="0" smtClean="0">
              <a:solidFill>
                <a:srgbClr val="002060"/>
              </a:solidFill>
            </a:rPr>
            <a:t>ще комусь допоміг піднести </a:t>
          </a:r>
          <a:r>
            <a:rPr lang="uk-UA" sz="2000" kern="1200" dirty="0" err="1" smtClean="0">
              <a:solidFill>
                <a:srgbClr val="002060"/>
              </a:solidFill>
            </a:rPr>
            <a:t>сумку</a:t>
          </a:r>
          <a:r>
            <a:rPr lang="uk-UA" sz="2000" kern="1200" dirty="0" err="1" smtClean="0">
              <a:solidFill>
                <a:srgbClr val="002060"/>
              </a:solidFill>
            </a:rPr>
            <a:t>”</a:t>
          </a:r>
          <a:r>
            <a:rPr lang="uk-UA" sz="2000" kern="1200" dirty="0" smtClean="0">
              <a:solidFill>
                <a:srgbClr val="002060"/>
              </a:solidFill>
            </a:rPr>
            <a:t>.</a:t>
          </a:r>
          <a:endParaRPr lang="ru-RU" sz="2000" b="0" kern="1200" dirty="0">
            <a:solidFill>
              <a:srgbClr val="00206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5005915" y="3429058"/>
        <a:ext cx="2208338" cy="2024310"/>
      </dsp:txXfrm>
    </dsp:sp>
    <dsp:sp modelId="{1BCE200C-9106-4692-9FD4-CC0CF3EFF017}">
      <dsp:nvSpPr>
        <dsp:cNvPr id="0" name=""/>
        <dsp:cNvSpPr/>
      </dsp:nvSpPr>
      <dsp:spPr>
        <a:xfrm>
          <a:off x="828107" y="2504562"/>
          <a:ext cx="3680563" cy="3680563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err="1" smtClean="0">
              <a:solidFill>
                <a:srgbClr val="C00000"/>
              </a:solidFill>
            </a:rPr>
            <a:t>-</a:t>
          </a:r>
          <a:r>
            <a:rPr lang="uk-UA" sz="2400" b="1" kern="1200" dirty="0" err="1" smtClean="0">
              <a:solidFill>
                <a:srgbClr val="C00000"/>
              </a:solidFill>
            </a:rPr>
            <a:t>Спортивної</a:t>
          </a:r>
          <a:r>
            <a:rPr lang="uk-UA" sz="2400" b="1" kern="1200" dirty="0" smtClean="0">
              <a:solidFill>
                <a:srgbClr val="C00000"/>
              </a:solidFill>
            </a:rPr>
            <a:t> </a:t>
          </a:r>
          <a:r>
            <a:rPr lang="uk-UA" sz="2400" b="1" kern="1200" dirty="0" smtClean="0">
              <a:solidFill>
                <a:srgbClr val="C00000"/>
              </a:solidFill>
            </a:rPr>
            <a:t>статури,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C00000"/>
              </a:solidFill>
            </a:rPr>
            <a:t> допоміг </a:t>
          </a:r>
          <a:r>
            <a:rPr lang="uk-UA" sz="2400" b="1" kern="1200" dirty="0" smtClean="0">
              <a:solidFill>
                <a:srgbClr val="C00000"/>
              </a:solidFill>
            </a:rPr>
            <a:t>із </a:t>
          </a:r>
          <a:r>
            <a:rPr lang="uk-UA" sz="2400" b="1" kern="1200" dirty="0" smtClean="0">
              <a:solidFill>
                <a:srgbClr val="C00000"/>
              </a:solidFill>
            </a:rPr>
            <a:t>сумкою,</a:t>
          </a:r>
          <a:endParaRPr lang="uk-UA" sz="2400" b="1" kern="1200" dirty="0" smtClean="0">
            <a:solidFill>
              <a:srgbClr val="C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C00000"/>
              </a:solidFill>
            </a:rPr>
            <a:t> сподобався,</a:t>
          </a:r>
          <a:endParaRPr lang="uk-UA" sz="2400" b="1" kern="1200" dirty="0" smtClean="0">
            <a:solidFill>
              <a:srgbClr val="C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C00000"/>
              </a:solidFill>
            </a:rPr>
            <a:t> </a:t>
          </a:r>
          <a:r>
            <a:rPr lang="uk-UA" sz="2400" b="1" kern="1200" dirty="0" smtClean="0">
              <a:solidFill>
                <a:srgbClr val="C00000"/>
              </a:solidFill>
            </a:rPr>
            <a:t>запросив на </a:t>
          </a:r>
          <a:r>
            <a:rPr lang="uk-UA" sz="2400" b="1" kern="1200" dirty="0" smtClean="0">
              <a:solidFill>
                <a:srgbClr val="C00000"/>
              </a:solidFill>
            </a:rPr>
            <a:t>побачення.</a:t>
          </a:r>
          <a:endParaRPr lang="uk-UA" sz="2400" b="1" kern="1200" dirty="0" smtClean="0">
            <a:solidFill>
              <a:srgbClr val="C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C00000"/>
              </a:solidFill>
            </a:rPr>
            <a:t> </a:t>
          </a:r>
          <a:endParaRPr lang="ru-RU" sz="2800" b="1" kern="1200" dirty="0" smtClean="0">
            <a:solidFill>
              <a:srgbClr val="C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174693" y="3455374"/>
        <a:ext cx="2208338" cy="202431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880C88-ABD5-4668-91AE-5BF6109651DC}">
      <dsp:nvSpPr>
        <dsp:cNvPr id="0" name=""/>
        <dsp:cNvSpPr/>
      </dsp:nvSpPr>
      <dsp:spPr>
        <a:xfrm>
          <a:off x="2537114" y="175872"/>
          <a:ext cx="3638739" cy="363873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smtClean="0">
              <a:solidFill>
                <a:schemeClr val="tx2"/>
              </a:solidFill>
            </a:rPr>
            <a:t>Третя </a:t>
          </a:r>
          <a:r>
            <a:rPr lang="uk-UA" sz="3200" kern="1200" smtClean="0">
              <a:solidFill>
                <a:srgbClr val="002060"/>
              </a:solidFill>
            </a:rPr>
            <a:t>намистинка-Ігор</a:t>
          </a:r>
          <a:endParaRPr lang="ru-RU" sz="2800" kern="1200" dirty="0">
            <a:solidFill>
              <a:srgbClr val="002060"/>
            </a:solidFill>
          </a:endParaRPr>
        </a:p>
      </dsp:txBody>
      <dsp:txXfrm>
        <a:off x="3022279" y="812651"/>
        <a:ext cx="2668408" cy="1637432"/>
      </dsp:txXfrm>
    </dsp:sp>
    <dsp:sp modelId="{9F80914F-6084-4A6C-87E1-76E28E34E92F}">
      <dsp:nvSpPr>
        <dsp:cNvPr id="0" name=""/>
        <dsp:cNvSpPr/>
      </dsp:nvSpPr>
      <dsp:spPr>
        <a:xfrm>
          <a:off x="3960455" y="2592286"/>
          <a:ext cx="3638739" cy="3638739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Зрадив дружині з  її матір</a:t>
          </a:r>
          <a:r>
            <a:rPr lang="uk-UA" sz="2400" kern="1200" dirty="0" smtClean="0">
              <a:latin typeface="Times New Roman"/>
              <a:cs typeface="Times New Roman"/>
            </a:rPr>
            <a:t>’ю,</a:t>
          </a:r>
          <a:endParaRPr lang="uk-UA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  поділив дітей.</a:t>
          </a:r>
          <a:endParaRPr lang="uk-UA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5073303" y="3532293"/>
        <a:ext cx="2183243" cy="2001306"/>
      </dsp:txXfrm>
    </dsp:sp>
    <dsp:sp modelId="{1BCE200C-9106-4692-9FD4-CC0CF3EFF017}">
      <dsp:nvSpPr>
        <dsp:cNvPr id="0" name=""/>
        <dsp:cNvSpPr/>
      </dsp:nvSpPr>
      <dsp:spPr>
        <a:xfrm>
          <a:off x="832607" y="2476101"/>
          <a:ext cx="3638739" cy="3638739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b="0" kern="1200" dirty="0" smtClean="0">
            <a:solidFill>
              <a:srgbClr val="C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>
              <a:solidFill>
                <a:srgbClr val="C00000"/>
              </a:solidFill>
            </a:rPr>
            <a:t>Допоміг Вірі,</a:t>
          </a:r>
          <a:endParaRPr lang="uk-UA" sz="2400" b="0" kern="1200" dirty="0" smtClean="0">
            <a:solidFill>
              <a:srgbClr val="C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>
              <a:solidFill>
                <a:srgbClr val="C00000"/>
              </a:solidFill>
            </a:rPr>
            <a:t> </a:t>
          </a:r>
          <a:r>
            <a:rPr lang="uk-UA" sz="2400" b="0" kern="1200" dirty="0" smtClean="0">
              <a:solidFill>
                <a:srgbClr val="C00000"/>
              </a:solidFill>
            </a:rPr>
            <a:t>“…разом по слизьких дорогах </a:t>
          </a:r>
          <a:r>
            <a:rPr lang="uk-UA" sz="2400" b="0" kern="1200" dirty="0" err="1" smtClean="0">
              <a:solidFill>
                <a:srgbClr val="C00000"/>
              </a:solidFill>
            </a:rPr>
            <a:t>життя</a:t>
          </a:r>
          <a:r>
            <a:rPr lang="uk-UA" sz="2400" b="0" kern="1200" dirty="0" err="1" smtClean="0">
              <a:solidFill>
                <a:srgbClr val="C00000"/>
              </a:solidFill>
            </a:rPr>
            <a:t>”</a:t>
          </a:r>
          <a:r>
            <a:rPr lang="uk-UA" sz="2400" b="0" kern="1200" dirty="0" smtClean="0">
              <a:solidFill>
                <a:srgbClr val="C00000"/>
              </a:solidFill>
            </a:rPr>
            <a:t>,</a:t>
          </a:r>
          <a:endParaRPr lang="uk-UA" sz="2400" b="0" kern="1200" dirty="0" smtClean="0">
            <a:solidFill>
              <a:srgbClr val="C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rgbClr val="C00000"/>
              </a:solidFill>
            </a:rPr>
            <a:t>з’явився </a:t>
          </a:r>
          <a:r>
            <a:rPr lang="uk-UA" sz="2400" kern="1200" dirty="0" smtClean="0">
              <a:solidFill>
                <a:srgbClr val="C00000"/>
              </a:solidFill>
            </a:rPr>
            <a:t>синок </a:t>
          </a:r>
          <a:r>
            <a:rPr lang="uk-UA" sz="2400" kern="1200" dirty="0" smtClean="0">
              <a:solidFill>
                <a:srgbClr val="C00000"/>
              </a:solidFill>
            </a:rPr>
            <a:t>Богданчик.</a:t>
          </a:r>
          <a:endParaRPr lang="uk-UA" sz="2400" b="0" kern="1200" dirty="0" smtClean="0">
            <a:solidFill>
              <a:srgbClr val="C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 smtClean="0">
            <a:solidFill>
              <a:srgbClr val="C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175255" y="3416109"/>
        <a:ext cx="2183243" cy="200130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880C88-ABD5-4668-91AE-5BF6109651DC}">
      <dsp:nvSpPr>
        <dsp:cNvPr id="0" name=""/>
        <dsp:cNvSpPr/>
      </dsp:nvSpPr>
      <dsp:spPr>
        <a:xfrm>
          <a:off x="2537114" y="175872"/>
          <a:ext cx="3638739" cy="363873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2"/>
              </a:solidFill>
            </a:rPr>
            <a:t>Четверта  </a:t>
          </a:r>
          <a:r>
            <a:rPr lang="uk-UA" sz="3200" kern="1200" dirty="0" smtClean="0">
              <a:solidFill>
                <a:srgbClr val="002060"/>
              </a:solidFill>
            </a:rPr>
            <a:t>намистинка-гіпертонічний криз </a:t>
          </a:r>
          <a:endParaRPr lang="ru-RU" sz="2800" kern="1200" dirty="0">
            <a:solidFill>
              <a:srgbClr val="002060"/>
            </a:solidFill>
          </a:endParaRPr>
        </a:p>
      </dsp:txBody>
      <dsp:txXfrm>
        <a:off x="3022279" y="812651"/>
        <a:ext cx="2668408" cy="1637432"/>
      </dsp:txXfrm>
    </dsp:sp>
    <dsp:sp modelId="{9F80914F-6084-4A6C-87E1-76E28E34E92F}">
      <dsp:nvSpPr>
        <dsp:cNvPr id="0" name=""/>
        <dsp:cNvSpPr/>
      </dsp:nvSpPr>
      <dsp:spPr>
        <a:xfrm>
          <a:off x="3960455" y="2592286"/>
          <a:ext cx="3638739" cy="3638739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 </a:t>
          </a:r>
          <a:r>
            <a:rPr lang="uk-UA" sz="2400" kern="1200" dirty="0" smtClean="0"/>
            <a:t>роботі  ніяких </a:t>
          </a:r>
          <a:r>
            <a:rPr lang="uk-UA" sz="2400" kern="1200" dirty="0" smtClean="0"/>
            <a:t>поблажок,</a:t>
          </a:r>
          <a:endParaRPr lang="uk-UA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 </a:t>
          </a:r>
          <a:r>
            <a:rPr lang="uk-UA" sz="2400" kern="1200" dirty="0" smtClean="0"/>
            <a:t>потрібні немалі </a:t>
          </a:r>
          <a:r>
            <a:rPr lang="uk-UA" sz="2400" kern="1200" dirty="0" smtClean="0"/>
            <a:t>гроші на лікування,</a:t>
          </a:r>
          <a:endParaRPr lang="uk-UA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 </a:t>
          </a:r>
          <a:r>
            <a:rPr lang="uk-UA" sz="2400" kern="1200" dirty="0" smtClean="0"/>
            <a:t>натякали про звільнення </a:t>
          </a:r>
          <a:r>
            <a:rPr lang="uk-UA" sz="2400" kern="1200" dirty="0" smtClean="0"/>
            <a:t>.</a:t>
          </a:r>
          <a:endParaRPr lang="ru-RU" sz="2400" kern="1200" dirty="0"/>
        </a:p>
      </dsp:txBody>
      <dsp:txXfrm>
        <a:off x="5073303" y="3532293"/>
        <a:ext cx="2183243" cy="2001306"/>
      </dsp:txXfrm>
    </dsp:sp>
    <dsp:sp modelId="{7455B403-FF47-4220-9AC9-1236E69C04C1}">
      <dsp:nvSpPr>
        <dsp:cNvPr id="0" name=""/>
        <dsp:cNvSpPr/>
      </dsp:nvSpPr>
      <dsp:spPr>
        <a:xfrm>
          <a:off x="1224136" y="2450084"/>
          <a:ext cx="3638739" cy="3638739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chemeClr val="tx1"/>
              </a:solidFill>
            </a:rPr>
            <a:t> </a:t>
          </a:r>
          <a:r>
            <a:rPr lang="uk-UA" sz="2400" kern="1200" dirty="0" err="1" smtClean="0">
              <a:solidFill>
                <a:schemeClr val="tx1"/>
              </a:solidFill>
            </a:rPr>
            <a:t>“стала</a:t>
          </a:r>
          <a:r>
            <a:rPr lang="uk-UA" sz="2400" kern="1200" dirty="0" smtClean="0">
              <a:solidFill>
                <a:schemeClr val="tx1"/>
              </a:solidFill>
            </a:rPr>
            <a:t> </a:t>
          </a:r>
          <a:r>
            <a:rPr lang="uk-UA" sz="2400" kern="1200" dirty="0" smtClean="0">
              <a:solidFill>
                <a:schemeClr val="tx1"/>
              </a:solidFill>
            </a:rPr>
            <a:t>нервовою, </a:t>
          </a:r>
          <a:r>
            <a:rPr lang="uk-UA" sz="2400" kern="1200" dirty="0" err="1" smtClean="0">
              <a:solidFill>
                <a:schemeClr val="tx1"/>
              </a:solidFill>
            </a:rPr>
            <a:t>нестриманою</a:t>
          </a:r>
          <a:r>
            <a:rPr lang="uk-UA" sz="2400" kern="1200" dirty="0" err="1" smtClean="0">
              <a:solidFill>
                <a:schemeClr val="tx1"/>
              </a:solidFill>
            </a:rPr>
            <a:t>”</a:t>
          </a:r>
          <a:r>
            <a:rPr lang="uk-UA" sz="2400" kern="1200" dirty="0" smtClean="0">
              <a:solidFill>
                <a:schemeClr val="tx1"/>
              </a:solidFill>
            </a:rPr>
            <a:t>,</a:t>
          </a:r>
          <a:endParaRPr lang="uk-UA" sz="2400" kern="1200" dirty="0" smtClean="0">
            <a:solidFill>
              <a:schemeClr val="tx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chemeClr val="tx1"/>
              </a:solidFill>
            </a:rPr>
            <a:t> </a:t>
          </a:r>
          <a:r>
            <a:rPr lang="uk-UA" sz="2400" kern="1200" dirty="0" smtClean="0">
              <a:solidFill>
                <a:schemeClr val="tx1"/>
              </a:solidFill>
            </a:rPr>
            <a:t>лікарняне ліжко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1566783" y="3390092"/>
        <a:ext cx="2183243" cy="200130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880C88-ABD5-4668-91AE-5BF6109651DC}">
      <dsp:nvSpPr>
        <dsp:cNvPr id="0" name=""/>
        <dsp:cNvSpPr/>
      </dsp:nvSpPr>
      <dsp:spPr>
        <a:xfrm>
          <a:off x="2671402" y="28785"/>
          <a:ext cx="3441919" cy="3470811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tx2"/>
              </a:solidFill>
              <a:latin typeface="+mn-lt"/>
            </a:rPr>
            <a:t>П’ята   </a:t>
          </a:r>
          <a:r>
            <a:rPr lang="uk-UA" sz="2800" kern="1200" dirty="0" err="1" smtClean="0">
              <a:solidFill>
                <a:srgbClr val="002060"/>
              </a:solidFill>
            </a:rPr>
            <a:t>намистинка-</a:t>
          </a:r>
          <a:r>
            <a:rPr lang="uk-UA" sz="2800" kern="1200" dirty="0" smtClean="0">
              <a:solidFill>
                <a:srgbClr val="002060"/>
              </a:solidFill>
            </a:rPr>
            <a:t> знову Михайло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3130324" y="636177"/>
        <a:ext cx="2524074" cy="1561865"/>
      </dsp:txXfrm>
    </dsp:sp>
    <dsp:sp modelId="{9F80914F-6084-4A6C-87E1-76E28E34E92F}">
      <dsp:nvSpPr>
        <dsp:cNvPr id="0" name=""/>
        <dsp:cNvSpPr/>
      </dsp:nvSpPr>
      <dsp:spPr>
        <a:xfrm>
          <a:off x="4248461" y="2448274"/>
          <a:ext cx="3638739" cy="3638739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rgbClr val="C00000"/>
              </a:solidFill>
            </a:rPr>
            <a:t> </a:t>
          </a:r>
          <a:r>
            <a:rPr lang="uk-UA" sz="2000" kern="1200" dirty="0" smtClean="0">
              <a:solidFill>
                <a:srgbClr val="C00000"/>
              </a:solidFill>
            </a:rPr>
            <a:t>Віра розкошує на Чорному морі, </a:t>
          </a:r>
          <a:r>
            <a:rPr lang="uk-UA" sz="2000" kern="1200" dirty="0" smtClean="0">
              <a:solidFill>
                <a:srgbClr val="C00000"/>
              </a:solidFill>
            </a:rPr>
            <a:t>заспокоїлася,</a:t>
          </a:r>
          <a:endParaRPr lang="uk-UA" sz="2000" kern="1200" dirty="0" smtClean="0">
            <a:solidFill>
              <a:srgbClr val="C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rgbClr val="C00000"/>
              </a:solidFill>
            </a:rPr>
            <a:t>Даринка </a:t>
          </a:r>
          <a:r>
            <a:rPr lang="uk-UA" sz="2000" kern="1200" dirty="0" smtClean="0">
              <a:solidFill>
                <a:srgbClr val="C00000"/>
              </a:solidFill>
            </a:rPr>
            <a:t>– студентка-першокурсниця </a:t>
          </a:r>
          <a:r>
            <a:rPr lang="uk-UA" sz="2000" kern="1200" dirty="0" smtClean="0">
              <a:solidFill>
                <a:srgbClr val="C00000"/>
              </a:solidFill>
            </a:rPr>
            <a:t>,</a:t>
          </a:r>
          <a:endParaRPr lang="uk-UA" sz="2000" kern="1200" dirty="0" smtClean="0">
            <a:solidFill>
              <a:srgbClr val="C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rgbClr val="C00000"/>
              </a:solidFill>
            </a:rPr>
            <a:t>  </a:t>
          </a:r>
          <a:r>
            <a:rPr lang="uk-UA" sz="2000" kern="1200" dirty="0" smtClean="0">
              <a:solidFill>
                <a:srgbClr val="C00000"/>
              </a:solidFill>
            </a:rPr>
            <a:t>чоловік догоджає у всьому </a:t>
          </a:r>
          <a:r>
            <a:rPr lang="uk-UA" sz="2000" kern="1200" dirty="0" smtClean="0">
              <a:solidFill>
                <a:srgbClr val="C00000"/>
              </a:solidFill>
            </a:rPr>
            <a:t>.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5361309" y="3388281"/>
        <a:ext cx="2183243" cy="2001306"/>
      </dsp:txXfrm>
    </dsp:sp>
    <dsp:sp modelId="{7455B403-FF47-4220-9AC9-1236E69C04C1}">
      <dsp:nvSpPr>
        <dsp:cNvPr id="0" name=""/>
        <dsp:cNvSpPr/>
      </dsp:nvSpPr>
      <dsp:spPr>
        <a:xfrm>
          <a:off x="1080114" y="2592277"/>
          <a:ext cx="3501631" cy="3578226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rgbClr val="C00000"/>
              </a:solidFill>
            </a:rPr>
            <a:t>Віра </a:t>
          </a:r>
          <a:r>
            <a:rPr lang="uk-UA" sz="2400" kern="1200" dirty="0" smtClean="0">
              <a:solidFill>
                <a:srgbClr val="C00000"/>
              </a:solidFill>
            </a:rPr>
            <a:t>знову </a:t>
          </a:r>
          <a:r>
            <a:rPr lang="uk-UA" sz="2400" kern="1200" dirty="0" smtClean="0">
              <a:solidFill>
                <a:srgbClr val="C00000"/>
              </a:solidFill>
            </a:rPr>
            <a:t>повірила,</a:t>
          </a:r>
          <a:endParaRPr lang="uk-UA" sz="2400" kern="1200" dirty="0" smtClean="0">
            <a:solidFill>
              <a:srgbClr val="C00000"/>
            </a:solidFill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rgbClr val="C00000"/>
              </a:solidFill>
            </a:rPr>
            <a:t>Михайло </a:t>
          </a:r>
          <a:r>
            <a:rPr lang="uk-UA" sz="2400" kern="1200" dirty="0" smtClean="0">
              <a:solidFill>
                <a:srgbClr val="C00000"/>
              </a:solidFill>
            </a:rPr>
            <a:t>опікується </a:t>
          </a:r>
          <a:r>
            <a:rPr lang="uk-UA" sz="2400" kern="1200" dirty="0" smtClean="0">
              <a:solidFill>
                <a:srgbClr val="C00000"/>
              </a:solidFill>
            </a:rPr>
            <a:t>дружиною,</a:t>
          </a:r>
          <a:endParaRPr lang="uk-UA" sz="2400" kern="1200" dirty="0" smtClean="0">
            <a:solidFill>
              <a:srgbClr val="C00000"/>
            </a:solidFill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rgbClr val="C00000"/>
              </a:solidFill>
            </a:rPr>
            <a:t> </a:t>
          </a:r>
          <a:r>
            <a:rPr lang="uk-UA" sz="2400" kern="1200" dirty="0" smtClean="0">
              <a:solidFill>
                <a:srgbClr val="C00000"/>
              </a:solidFill>
            </a:rPr>
            <a:t>шукає кращих </a:t>
          </a:r>
          <a:r>
            <a:rPr lang="uk-UA" sz="2400" kern="1200" dirty="0" smtClean="0">
              <a:solidFill>
                <a:srgbClr val="C00000"/>
              </a:solidFill>
            </a:rPr>
            <a:t>лікарів.</a:t>
          </a:r>
          <a:endParaRPr lang="ru-RU" sz="3200" kern="1200" dirty="0">
            <a:solidFill>
              <a:srgbClr val="C00000"/>
            </a:solidFill>
          </a:endParaRPr>
        </a:p>
      </dsp:txBody>
      <dsp:txXfrm>
        <a:off x="1409851" y="3516652"/>
        <a:ext cx="2100978" cy="19680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awqust.com/index_1_view.php?id=56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8496944" cy="1470025"/>
          </a:xfrm>
        </p:spPr>
        <p:txBody>
          <a:bodyPr>
            <a:normAutofit fontScale="90000"/>
          </a:bodyPr>
          <a:lstStyle/>
          <a:p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Література рідного краю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Ольга Іванівна </a:t>
            </a:r>
            <a:r>
              <a:rPr lang="uk-U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Месевря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Новела </a:t>
            </a:r>
            <a:r>
              <a:rPr lang="uk-UA" b="1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uk-UA" b="1" dirty="0" smtClean="0"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Зустрінемося завтра </a:t>
            </a:r>
            <a:r>
              <a:rPr lang="uk-UA" b="1" dirty="0" smtClean="0">
                <a:ea typeface="Calibri" pitchFamily="34" charset="0"/>
                <a:cs typeface="Times New Roman" pitchFamily="18" charset="0"/>
              </a:rPr>
              <a:t>…» </a:t>
            </a:r>
            <a:br>
              <a:rPr lang="uk-UA" b="1" dirty="0" smtClean="0">
                <a:ea typeface="Calibri" pitchFamily="34" charset="0"/>
                <a:cs typeface="Times New Roman" pitchFamily="18" charset="0"/>
              </a:rPr>
            </a:br>
            <a:r>
              <a:rPr lang="uk-UA" b="1" dirty="0" smtClean="0">
                <a:ea typeface="Calibri" pitchFamily="34" charset="0"/>
                <a:cs typeface="Times New Roman" pitchFamily="18" charset="0"/>
              </a:rPr>
              <a:t>зі збірки </a:t>
            </a:r>
            <a:r>
              <a:rPr lang="uk-UA" b="1" dirty="0" err="1" smtClean="0">
                <a:ea typeface="Calibri" pitchFamily="34" charset="0"/>
                <a:cs typeface="Times New Roman" pitchFamily="18" charset="0"/>
              </a:rPr>
              <a:t>“Соняшник</a:t>
            </a:r>
            <a:r>
              <a:rPr lang="uk-UA" b="1" dirty="0" smtClean="0">
                <a:ea typeface="Calibri" pitchFamily="34" charset="0"/>
                <a:cs typeface="Times New Roman" pitchFamily="18" charset="0"/>
              </a:rPr>
              <a:t> у </a:t>
            </a:r>
            <a:r>
              <a:rPr lang="uk-UA" b="1" dirty="0" err="1" smtClean="0">
                <a:ea typeface="Calibri" pitchFamily="34" charset="0"/>
                <a:cs typeface="Times New Roman" pitchFamily="18" charset="0"/>
              </a:rPr>
              <a:t>відрі”</a:t>
            </a:r>
            <a:endParaRPr lang="ru-RU" dirty="0"/>
          </a:p>
        </p:txBody>
      </p:sp>
      <p:sp>
        <p:nvSpPr>
          <p:cNvPr id="10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76864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Рудь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Наталія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Федорівна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,</a:t>
            </a:r>
          </a:p>
          <a:p>
            <a:pPr algn="r">
              <a:buNone/>
              <a:defRPr/>
            </a:pPr>
            <a:r>
              <a:rPr lang="uk-UA" sz="2400" b="1" smtClean="0">
                <a:solidFill>
                  <a:schemeClr val="accent3">
                    <a:lumMod val="50000"/>
                  </a:schemeClr>
                </a:solidFill>
              </a:rPr>
              <a:t>вчитель 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української мови та літератури</a:t>
            </a:r>
          </a:p>
          <a:p>
            <a:pPr algn="r">
              <a:buNone/>
              <a:defRPr/>
            </a:pPr>
            <a:r>
              <a:rPr lang="uk-UA" sz="2400" b="1" dirty="0" err="1" smtClean="0">
                <a:solidFill>
                  <a:schemeClr val="accent3">
                    <a:lumMod val="50000"/>
                  </a:schemeClr>
                </a:solidFill>
              </a:rPr>
              <a:t>Верхняцького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 навчально-виховного комплексу </a:t>
            </a:r>
          </a:p>
          <a:p>
            <a:pPr algn="r">
              <a:buNone/>
              <a:defRPr/>
            </a:pPr>
            <a:r>
              <a:rPr lang="uk-UA" sz="2400" b="1" dirty="0" err="1" smtClean="0">
                <a:solidFill>
                  <a:schemeClr val="accent3">
                    <a:lumMod val="50000"/>
                  </a:schemeClr>
                </a:solidFill>
              </a:rPr>
              <a:t>“Загальноосвітня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 школа І-ІІІ ступенів № 1 - </a:t>
            </a:r>
            <a:r>
              <a:rPr lang="uk-UA" sz="2400" b="1" dirty="0" err="1" smtClean="0">
                <a:solidFill>
                  <a:schemeClr val="accent3">
                    <a:lumMod val="50000"/>
                  </a:schemeClr>
                </a:solidFill>
              </a:rPr>
              <a:t>ліцей”</a:t>
            </a:r>
            <a:endParaRPr lang="uk-UA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363272" cy="5001419"/>
          </a:xfrm>
        </p:spPr>
        <p:txBody>
          <a:bodyPr>
            <a:normAutofit/>
          </a:bodyPr>
          <a:lstStyle/>
          <a:p>
            <a:r>
              <a:rPr lang="uk-UA" dirty="0" smtClean="0"/>
              <a:t>Чи відчувала себе Віра щасливою?</a:t>
            </a:r>
          </a:p>
          <a:p>
            <a:r>
              <a:rPr lang="uk-UA" dirty="0" smtClean="0"/>
              <a:t>У чому були труднощі молодої сім’ї?</a:t>
            </a:r>
          </a:p>
          <a:p>
            <a:r>
              <a:rPr lang="uk-UA" dirty="0" smtClean="0"/>
              <a:t>На кого була спрямована вся Вірина любов і ласка?</a:t>
            </a:r>
          </a:p>
          <a:p>
            <a:r>
              <a:rPr lang="uk-UA" dirty="0" smtClean="0"/>
              <a:t>Чому її покинув Михайло? Чи є в тому її вина?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Міркуємо 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4580" name="Picture 4" descr="https://im0-tub-ua.yandex.net/i?id=89387bf89bda0d6af1dc4887422a16b9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1525" y="3645024"/>
            <a:ext cx="4562475" cy="304800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/>
        </p:nvGraphicFramePr>
        <p:xfrm>
          <a:off x="251520" y="332656"/>
          <a:ext cx="8712968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844824"/>
            <a:ext cx="3754760" cy="2620888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	Чи легко було матері ділити дітей?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Міркуємо 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482" name="Picture 2" descr="https://st2.depositphotos.com/1833931/6634/i/950/depositphotos_66340515-stock-photo-little-boy-and-the-gi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284984"/>
            <a:ext cx="5102564" cy="340669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/>
        </p:nvGraphicFramePr>
        <p:xfrm>
          <a:off x="179512" y="188640"/>
          <a:ext cx="8712968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Про що думала хвора Віра?</a:t>
            </a:r>
          </a:p>
          <a:p>
            <a:r>
              <a:rPr lang="uk-UA" dirty="0" smtClean="0"/>
              <a:t>Чи мала вона якусь надію на покращення свого здоров’я і життя?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09571" y="384473"/>
            <a:ext cx="39248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Міркуємо 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5602" name="Picture 2" descr="https://im0-tub-ua.yandex.net/i?id=da9bb3545e5725d5793376142e8854c9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73016"/>
            <a:ext cx="4552950" cy="304800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/>
        </p:nvGraphicFramePr>
        <p:xfrm>
          <a:off x="179512" y="188640"/>
          <a:ext cx="8712968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Чому Віра знову повірила чоловікові?</a:t>
            </a:r>
          </a:p>
          <a:p>
            <a:r>
              <a:rPr lang="uk-UA" dirty="0" smtClean="0"/>
              <a:t>Чи любив Михайло свою сім</a:t>
            </a:r>
            <a:r>
              <a:rPr lang="uk-UA" dirty="0" smtClean="0">
                <a:latin typeface="Calibri"/>
              </a:rPr>
              <a:t>’ю?</a:t>
            </a:r>
          </a:p>
          <a:p>
            <a:r>
              <a:rPr lang="uk-UA" dirty="0" smtClean="0"/>
              <a:t>Чи почувалася Віра щасливою?</a:t>
            </a:r>
          </a:p>
          <a:p>
            <a:r>
              <a:rPr lang="uk-UA" dirty="0" smtClean="0"/>
              <a:t>Вона пробачила свого батька? А матір?..</a:t>
            </a:r>
            <a:endParaRPr lang="ru-RU" dirty="0"/>
          </a:p>
        </p:txBody>
      </p:sp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2609571" y="384473"/>
            <a:ext cx="39248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Міркуємо 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7650" name="Picture 2" descr="http://image3.thematicnews.com/uploads/topics/preview/00/04/14/59/92d74f8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4184" y="3874999"/>
            <a:ext cx="4439816" cy="298300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7652" name="Picture 4" descr="http://www.city-star.ru/upload/iblock/7d2/7d2be0db51933c139195799aef89ac5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847241">
            <a:off x="3519794" y="4249003"/>
            <a:ext cx="2736304" cy="273630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386608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ім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Calibri"/>
              </a:rPr>
              <a:t>’я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484784"/>
            <a:ext cx="3898776" cy="478112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У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сім’ї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 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закладається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коріння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якого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потім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виростають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гілки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квіти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плоди.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Сім'я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–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святиня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людського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духу,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благородних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людських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почуттів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кохання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любові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вірності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та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піклування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https://static2.bigstockphoto.com/4/5/1/large2/15404084.jpg"/>
          <p:cNvPicPr>
            <a:picLocks noChangeAspect="1" noChangeArrowheads="1"/>
          </p:cNvPicPr>
          <p:nvPr/>
        </p:nvPicPr>
        <p:blipFill>
          <a:blip r:embed="rId3" cstate="print"/>
          <a:srcRect l="1680" b="4897"/>
          <a:stretch>
            <a:fillRect/>
          </a:stretch>
        </p:blipFill>
        <p:spPr bwMode="auto">
          <a:xfrm>
            <a:off x="4139952" y="1124744"/>
            <a:ext cx="4714237" cy="496855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8-конечная звезда 6"/>
          <p:cNvSpPr/>
          <p:nvPr/>
        </p:nvSpPr>
        <p:spPr>
          <a:xfrm>
            <a:off x="2699792" y="1556792"/>
            <a:ext cx="3456384" cy="3024336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rgbClr val="FF0000"/>
                </a:solidFill>
                <a:latin typeface="+mj-lt"/>
              </a:rPr>
              <a:t>Сімейні цінності</a:t>
            </a:r>
            <a:endParaRPr lang="ru-RU" sz="28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39552" y="2348880"/>
            <a:ext cx="1558413" cy="649188"/>
          </a:xfrm>
          <a:prstGeom prst="ellipse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Повага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404664"/>
            <a:ext cx="27808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Почуття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</a:rPr>
              <a:t>значущості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 для </a:t>
            </a:r>
            <a:r>
              <a:rPr lang="ru-RU" sz="2400" b="1" dirty="0" err="1" smtClean="0">
                <a:solidFill>
                  <a:srgbClr val="7030A0"/>
                </a:solidFill>
              </a:rPr>
              <a:t>своєї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</a:rPr>
              <a:t>сім'ї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88224" y="2348880"/>
            <a:ext cx="2375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Уміння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</a:rPr>
              <a:t>прощати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6056" y="5301208"/>
            <a:ext cx="13129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Традиції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44208" y="4221088"/>
            <a:ext cx="24609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Відповідальність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27784" y="5157192"/>
            <a:ext cx="18437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Спілкування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043608" y="1772816"/>
            <a:ext cx="17281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Кохання</a:t>
            </a: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27584" y="3861048"/>
            <a:ext cx="2016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7030A0"/>
                </a:solidFill>
              </a:rPr>
              <a:t>Єдність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</a:rPr>
              <a:t>і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</a:rPr>
              <a:t>цілісність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04248" y="1628800"/>
            <a:ext cx="1099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7030A0"/>
                </a:solidFill>
              </a:rPr>
              <a:t>Довіра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20272" y="3140968"/>
            <a:ext cx="19002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r>
              <a:rPr lang="ru-RU" sz="2400" b="1" dirty="0" err="1" smtClean="0">
                <a:solidFill>
                  <a:srgbClr val="7030A0"/>
                </a:solidFill>
              </a:rPr>
              <a:t>Чесність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у </a:t>
            </a:r>
            <a:r>
              <a:rPr lang="ru-RU" sz="2400" b="1" dirty="0" err="1" smtClean="0">
                <a:solidFill>
                  <a:srgbClr val="7030A0"/>
                </a:solidFill>
              </a:rPr>
              <a:t>відносинах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91680" y="4797152"/>
            <a:ext cx="1091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Любов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63688" y="1052736"/>
            <a:ext cx="1944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 err="1" smtClean="0">
                <a:solidFill>
                  <a:srgbClr val="7030A0"/>
                </a:solidFill>
              </a:rPr>
              <a:t>Батьківство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16216" y="4869160"/>
            <a:ext cx="172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 err="1" smtClean="0">
                <a:solidFill>
                  <a:srgbClr val="7030A0"/>
                </a:solidFill>
              </a:rPr>
              <a:t>Будинок</a:t>
            </a:r>
            <a:endParaRPr lang="ru-RU" sz="2400" b="1" dirty="0" smtClean="0">
              <a:solidFill>
                <a:srgbClr val="7030A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27584" y="3212976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 err="1" smtClean="0">
                <a:solidFill>
                  <a:srgbClr val="7030A0"/>
                </a:solidFill>
              </a:rPr>
              <a:t>Вірність</a:t>
            </a:r>
            <a:endParaRPr lang="ru-RU" sz="2400" b="1" dirty="0" smtClean="0">
              <a:solidFill>
                <a:srgbClr val="7030A0"/>
              </a:solidFill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5940152" y="934562"/>
            <a:ext cx="1656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9535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Доброта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779912" y="5661248"/>
            <a:ext cx="10801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9535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Опора</a:t>
            </a: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251520" y="6165304"/>
            <a:ext cx="86432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9535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Хто з членів сім’ї знехтував сімейними</a:t>
            </a:r>
            <a:r>
              <a:rPr kumimoji="0" lang="uk-UA" sz="2800" b="1" i="1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цінностями?</a:t>
            </a:r>
            <a:endParaRPr kumimoji="0" lang="uk-UA" sz="44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ru-RU" dirty="0" smtClean="0"/>
          </a:p>
          <a:p>
            <a:r>
              <a:rPr lang="uk-UA" b="1" i="1" dirty="0" smtClean="0"/>
              <a:t>НА СЬОГОДНІШНЬОМУ УРОЦІ </a:t>
            </a:r>
            <a:endParaRPr lang="ru-RU" dirty="0" smtClean="0"/>
          </a:p>
          <a:p>
            <a:r>
              <a:rPr lang="uk-UA" b="1" i="1" dirty="0" smtClean="0"/>
              <a:t>Я усвідомив (усвідомила), що …</a:t>
            </a:r>
            <a:endParaRPr lang="ru-RU" dirty="0" smtClean="0"/>
          </a:p>
          <a:p>
            <a:r>
              <a:rPr lang="uk-UA" b="1" i="1" dirty="0" smtClean="0"/>
              <a:t>Мене вразило …</a:t>
            </a:r>
            <a:endParaRPr lang="ru-RU" dirty="0" smtClean="0"/>
          </a:p>
          <a:p>
            <a:r>
              <a:rPr lang="uk-UA" b="1" i="1" dirty="0" smtClean="0"/>
              <a:t>Я зумів (зуміла) 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Месевря</a:t>
            </a:r>
            <a:r>
              <a:rPr lang="ru-RU" b="1" dirty="0" smtClean="0"/>
              <a:t> Ольга </a:t>
            </a:r>
            <a:r>
              <a:rPr lang="ru-RU" b="1" dirty="0" err="1" smtClean="0"/>
              <a:t>Іванівна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поетеса</a:t>
            </a:r>
            <a:r>
              <a:rPr lang="ru-RU" dirty="0" smtClean="0"/>
              <a:t>, </a:t>
            </a:r>
            <a:r>
              <a:rPr lang="ru-RU" dirty="0" err="1" smtClean="0"/>
              <a:t>прозаїк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850" r="16953"/>
          <a:stretch>
            <a:fillRect/>
          </a:stretch>
        </p:blipFill>
        <p:spPr>
          <a:xfrm>
            <a:off x="251520" y="1556792"/>
            <a:ext cx="5596180" cy="474646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580112" y="2060849"/>
            <a:ext cx="33123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err="1" smtClean="0"/>
              <a:t>Що</a:t>
            </a:r>
            <a:r>
              <a:rPr lang="ru-RU" sz="2400" dirty="0" smtClean="0"/>
              <a:t> вам </a:t>
            </a:r>
            <a:r>
              <a:rPr lang="ru-RU" sz="2400" dirty="0" err="1" smtClean="0"/>
              <a:t>відомо</a:t>
            </a:r>
            <a:endParaRPr lang="ru-RU" sz="2400" dirty="0" smtClean="0"/>
          </a:p>
          <a:p>
            <a:pPr marL="342900" indent="-342900"/>
            <a:r>
              <a:rPr lang="ru-RU" sz="2400" dirty="0" smtClean="0"/>
              <a:t> О.І </a:t>
            </a:r>
            <a:r>
              <a:rPr lang="ru-RU" sz="2400" dirty="0" err="1" smtClean="0"/>
              <a:t>Месеврю</a:t>
            </a:r>
            <a:r>
              <a:rPr lang="ru-RU" sz="2400" dirty="0" smtClean="0"/>
              <a:t>?</a:t>
            </a:r>
          </a:p>
          <a:p>
            <a:pPr marL="342900" indent="-342900"/>
            <a:endParaRPr lang="ru-RU" sz="2400" dirty="0" smtClean="0"/>
          </a:p>
          <a:p>
            <a:r>
              <a:rPr lang="ru-RU" sz="2400" dirty="0" smtClean="0"/>
              <a:t>2. </a:t>
            </a:r>
            <a:r>
              <a:rPr lang="ru-RU" sz="2400" dirty="0" err="1" smtClean="0"/>
              <a:t>Які</a:t>
            </a:r>
            <a:r>
              <a:rPr lang="ru-RU" sz="2400" dirty="0" smtClean="0"/>
              <a:t> </a:t>
            </a:r>
            <a:r>
              <a:rPr lang="ru-RU" sz="2400" dirty="0" err="1" smtClean="0"/>
              <a:t>її</a:t>
            </a:r>
            <a:r>
              <a:rPr lang="ru-RU" sz="2400" dirty="0" smtClean="0"/>
              <a:t> твори читали?</a:t>
            </a:r>
          </a:p>
          <a:p>
            <a:endParaRPr lang="ru-RU" sz="2400" dirty="0" smtClean="0"/>
          </a:p>
          <a:p>
            <a:r>
              <a:rPr lang="uk-UA" sz="2400" dirty="0" smtClean="0"/>
              <a:t>3. Який найбільше </a:t>
            </a:r>
            <a:r>
              <a:rPr lang="uk-UA" sz="2400" dirty="0" err="1" smtClean="0"/>
              <a:t>запам’тався</a:t>
            </a:r>
            <a:r>
              <a:rPr lang="uk-UA" sz="2400" dirty="0" smtClean="0"/>
              <a:t>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uk-UA" sz="48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uk-UA" sz="4800" b="1" dirty="0" smtClean="0">
                <a:solidFill>
                  <a:srgbClr val="C00000"/>
                </a:solidFill>
              </a:rPr>
              <a:t>Дякую за роботу!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algn="ctr">
              <a:buNone/>
            </a:pPr>
            <a:r>
              <a:rPr lang="ru-RU" u="sng" dirty="0" err="1" smtClean="0"/>
              <a:t>Використана</a:t>
            </a:r>
            <a:r>
              <a:rPr lang="ru-RU" u="sng" dirty="0" smtClean="0"/>
              <a:t> л</a:t>
            </a:r>
            <a:r>
              <a:rPr lang="uk-UA" u="sng" dirty="0" smtClean="0"/>
              <a:t>і</a:t>
            </a:r>
            <a:r>
              <a:rPr lang="ru-RU" u="sng" dirty="0" err="1" smtClean="0"/>
              <a:t>тература</a:t>
            </a:r>
            <a:r>
              <a:rPr lang="ru-RU" u="sng" dirty="0" smtClean="0"/>
              <a:t>: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Месевря</a:t>
            </a:r>
            <a:r>
              <a:rPr lang="ru-RU" dirty="0" smtClean="0"/>
              <a:t> О. І. </a:t>
            </a:r>
            <a:r>
              <a:rPr lang="ru-RU" dirty="0" err="1" smtClean="0"/>
              <a:t>Соняшник</a:t>
            </a:r>
            <a:r>
              <a:rPr lang="ru-RU" dirty="0" smtClean="0"/>
              <a:t> у</a:t>
            </a:r>
            <a:r>
              <a:rPr lang="ru-RU" b="1" dirty="0" smtClean="0"/>
              <a:t> </a:t>
            </a:r>
            <a:r>
              <a:rPr lang="ru-RU" dirty="0" err="1" smtClean="0"/>
              <a:t>відрі</a:t>
            </a:r>
            <a:r>
              <a:rPr lang="ru-RU" dirty="0" smtClean="0"/>
              <a:t> / О. </a:t>
            </a:r>
            <a:r>
              <a:rPr lang="ru-RU" dirty="0" err="1" smtClean="0"/>
              <a:t>Месевря</a:t>
            </a:r>
            <a:r>
              <a:rPr lang="ru-RU" dirty="0" smtClean="0"/>
              <a:t>. -</a:t>
            </a:r>
            <a:r>
              <a:rPr lang="ru-RU" dirty="0" err="1" smtClean="0"/>
              <a:t>Черкаси</a:t>
            </a:r>
            <a:r>
              <a:rPr lang="ru-RU" dirty="0" smtClean="0"/>
              <a:t>: </a:t>
            </a:r>
            <a:r>
              <a:rPr lang="ru-RU" dirty="0" err="1" smtClean="0"/>
              <a:t>видавництво</a:t>
            </a:r>
            <a:r>
              <a:rPr lang="ru-RU" dirty="0" smtClean="0"/>
              <a:t> Ю. </a:t>
            </a:r>
            <a:r>
              <a:rPr lang="ru-RU" dirty="0" err="1" smtClean="0"/>
              <a:t>Чабаненко</a:t>
            </a:r>
            <a:r>
              <a:rPr lang="ru-RU" dirty="0" smtClean="0"/>
              <a:t>, 2016. - 52 с.</a:t>
            </a:r>
          </a:p>
          <a:p>
            <a:pPr algn="ctr">
              <a:buNone/>
            </a:pPr>
            <a:r>
              <a:rPr lang="uk-UA" u="sng" dirty="0" err="1" smtClean="0"/>
              <a:t>Інтернет-джерела</a:t>
            </a:r>
            <a:r>
              <a:rPr lang="uk-UA" u="sng" dirty="0" smtClean="0"/>
              <a:t>:</a:t>
            </a:r>
          </a:p>
          <a:p>
            <a:r>
              <a:rPr lang="en-US" dirty="0" smtClean="0">
                <a:hlinkClick r:id="rId3"/>
              </a:rPr>
              <a:t>http://awqust.com/index_1_view.php?id=56</a:t>
            </a:r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00964">
            <a:off x="2341970" y="585059"/>
            <a:ext cx="2391732" cy="3557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1706">
            <a:off x="1085685" y="2811398"/>
            <a:ext cx="2333568" cy="329713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1" descr="C:\Users\HOME\Pictures\MP Navigator EX\2018_01_25\IMG_0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27532">
            <a:off x="5955313" y="249670"/>
            <a:ext cx="2511958" cy="3451441"/>
          </a:xfrm>
          <a:prstGeom prst="rect">
            <a:avLst/>
          </a:prstGeom>
          <a:noFill/>
        </p:spPr>
      </p:pic>
      <p:pic>
        <p:nvPicPr>
          <p:cNvPr id="15" name="Picture 2" descr="C:\Users\HOME\Pictures\MP Navigator EX\2018_01_29\IMG_NE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195516">
            <a:off x="4227524" y="2885332"/>
            <a:ext cx="2493055" cy="34873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C:\Users\HOME\Pictures\MP Navigator EX\2018_01_25\IMG_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24676">
            <a:off x="1115616" y="808605"/>
            <a:ext cx="3456384" cy="474866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852900">
            <a:off x="4678877" y="892975"/>
            <a:ext cx="3389954" cy="48120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 rot="856817">
            <a:off x="4896526" y="1564550"/>
            <a:ext cx="3094782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ЗМІСТ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Бо ім’я Отця і Сина	            3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Апокаліпсис                            8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А мені добре	           11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Соняшник у відрі	           19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Зустрінемося завтра 23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Раціоналізатор           	</a:t>
            </a:r>
            <a:r>
              <a:rPr kumimoji="0" lang="uk-UA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          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30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Характер	                               34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Кого мітить Бог	           36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Перші сто прожити важко  42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Дикі і приручені	           44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Зранку	                               46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Той, що несе безсмертя      48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98776" cy="1143000"/>
          </a:xfrm>
        </p:spPr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Тема: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dirty="0" smtClean="0">
                <a:solidFill>
                  <a:srgbClr val="7030A0"/>
                </a:solidFill>
              </a:rPr>
              <a:t>спогади жінки про своє життя: загублене дитинство, зрада рідних, здобуття родинного щастя.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16016" y="1340768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>
                <a:solidFill>
                  <a:srgbClr val="7030A0"/>
                </a:solidFill>
              </a:rPr>
              <a:t>уславлення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сили</a:t>
            </a:r>
            <a:r>
              <a:rPr lang="ru-RU" dirty="0" smtClean="0">
                <a:solidFill>
                  <a:srgbClr val="7030A0"/>
                </a:solidFill>
              </a:rPr>
              <a:t> духу, </a:t>
            </a:r>
            <a:r>
              <a:rPr lang="ru-RU" dirty="0" err="1" smtClean="0">
                <a:solidFill>
                  <a:srgbClr val="7030A0"/>
                </a:solidFill>
              </a:rPr>
              <a:t>заклик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навчитися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долати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труднощі</a:t>
            </a:r>
            <a:r>
              <a:rPr lang="ru-RU" dirty="0" smtClean="0">
                <a:solidFill>
                  <a:srgbClr val="7030A0"/>
                </a:solidFill>
              </a:rPr>
              <a:t> на </a:t>
            </a:r>
            <a:r>
              <a:rPr lang="ru-RU" dirty="0" err="1" smtClean="0">
                <a:solidFill>
                  <a:srgbClr val="7030A0"/>
                </a:solidFill>
              </a:rPr>
              <a:t>життєвій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дорозі</a:t>
            </a:r>
            <a:r>
              <a:rPr lang="ru-RU" dirty="0" smtClean="0">
                <a:solidFill>
                  <a:srgbClr val="7030A0"/>
                </a:solidFill>
              </a:rPr>
              <a:t>, </a:t>
            </a:r>
            <a:r>
              <a:rPr lang="ru-RU" dirty="0" err="1" smtClean="0">
                <a:solidFill>
                  <a:srgbClr val="7030A0"/>
                </a:solidFill>
              </a:rPr>
              <a:t>уміння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прощати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заради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збереження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родинних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почуттів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0" y="404664"/>
            <a:ext cx="38987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Ідея: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8" name="Picture 4" descr="http://www.samotuzhky.com.ua/wp-content/uploads/2017/08/namysto_z_perlyn_bezkoshtovn_mayster-klasy_burdastyle_ua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196752"/>
            <a:ext cx="5904656" cy="519233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95536" y="980728"/>
            <a:ext cx="3240360" cy="489654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“(Віра)взяла до рук намистинку – пригадала якийсь епізод із життя…”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" name="Схема 7"/>
          <p:cNvGraphicFramePr/>
          <p:nvPr/>
        </p:nvGraphicFramePr>
        <p:xfrm>
          <a:off x="251520" y="332656"/>
          <a:ext cx="8712968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Чи була Віра щасливою у дитинстві?</a:t>
            </a:r>
            <a:endParaRPr lang="ru-RU" dirty="0" smtClean="0"/>
          </a:p>
          <a:p>
            <a:r>
              <a:rPr lang="uk-UA" dirty="0" smtClean="0"/>
              <a:t>Коли воно закінчилося?</a:t>
            </a:r>
            <a:endParaRPr lang="ru-RU" dirty="0" smtClean="0"/>
          </a:p>
          <a:p>
            <a:r>
              <a:rPr lang="uk-UA" dirty="0" smtClean="0"/>
              <a:t>Чи піклувалася мама про доньку?</a:t>
            </a:r>
            <a:endParaRPr lang="ru-RU" dirty="0" smtClean="0"/>
          </a:p>
          <a:p>
            <a:r>
              <a:rPr lang="uk-UA" dirty="0" smtClean="0"/>
              <a:t>З ким розмовляла  дівчина у снах, просила поради?</a:t>
            </a:r>
            <a:endParaRPr lang="ru-RU" dirty="0" smtClean="0"/>
          </a:p>
          <a:p>
            <a:r>
              <a:rPr lang="uk-UA" dirty="0" smtClean="0"/>
              <a:t>Про що мріяла сімнадцятирічна дівчина?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404664"/>
            <a:ext cx="39248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Міркуємо 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clipartsuggest.com/images/194/flower-pop-flower-free-ppt-backgrounds-jpg-p4DVuk-clip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9" name="Схема 8"/>
          <p:cNvGraphicFramePr/>
          <p:nvPr/>
        </p:nvGraphicFramePr>
        <p:xfrm>
          <a:off x="179512" y="332656"/>
          <a:ext cx="8784976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424</Words>
  <Application>Microsoft Office PowerPoint</Application>
  <PresentationFormat>Экран (4:3)</PresentationFormat>
  <Paragraphs>128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Література рідного краю Ольга Іванівна Месевря. Новела «Зустрінемося завтра …»  зі збірки “Соняшник у відрі”</vt:lpstr>
      <vt:lpstr> Месевря Ольга Іванівна поетеса, прозаїк </vt:lpstr>
      <vt:lpstr>Слайд 3</vt:lpstr>
      <vt:lpstr>Слайд 4</vt:lpstr>
      <vt:lpstr>Тема:</vt:lpstr>
      <vt:lpstr>“(Віра)взяла до рук намистинку – пригадала якийсь епізод із життя…” </vt:lpstr>
      <vt:lpstr>Слайд 7</vt:lpstr>
      <vt:lpstr>Слайд 8</vt:lpstr>
      <vt:lpstr>Слайд 9</vt:lpstr>
      <vt:lpstr>Міркуємо !</vt:lpstr>
      <vt:lpstr>Слайд 11</vt:lpstr>
      <vt:lpstr>Міркуємо !</vt:lpstr>
      <vt:lpstr>Слайд 13</vt:lpstr>
      <vt:lpstr>Міркуємо !</vt:lpstr>
      <vt:lpstr>Слайд 15</vt:lpstr>
      <vt:lpstr>Міркуємо !</vt:lpstr>
      <vt:lpstr>Сім’я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72</cp:revision>
  <dcterms:created xsi:type="dcterms:W3CDTF">2018-01-27T10:22:50Z</dcterms:created>
  <dcterms:modified xsi:type="dcterms:W3CDTF">2018-02-11T18:00:21Z</dcterms:modified>
</cp:coreProperties>
</file>