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74" r:id="rId5"/>
    <p:sldId id="283" r:id="rId6"/>
    <p:sldId id="275" r:id="rId7"/>
    <p:sldId id="281" r:id="rId8"/>
    <p:sldId id="277" r:id="rId9"/>
    <p:sldId id="279" r:id="rId10"/>
    <p:sldId id="278" r:id="rId11"/>
    <p:sldId id="280" r:id="rId12"/>
    <p:sldId id="282" r:id="rId13"/>
    <p:sldId id="270" r:id="rId14"/>
    <p:sldId id="284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E9ADCB"/>
    <a:srgbClr val="CC4086"/>
    <a:srgbClr val="FF9900"/>
    <a:srgbClr val="4F2270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576" autoAdjust="0"/>
  </p:normalViewPr>
  <p:slideViewPr>
    <p:cSldViewPr snapToGrid="0">
      <p:cViewPr>
        <p:scale>
          <a:sx n="62" d="100"/>
          <a:sy n="62" d="100"/>
        </p:scale>
        <p:origin x="-1374" y="-9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chemeClr val="bg1"/>
          </a:solidFill>
          <a:ln>
            <a:noFill/>
          </a:ln>
          <a:effectLst>
            <a:outerShdw blurRad="50800" dist="127000" dir="30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b="1" i="1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5600" y="203200"/>
            <a:ext cx="5816600" cy="596900"/>
          </a:xfrm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9876EC4-9192-49EE-9DB3-8F28F7053F2A}" type="datetimeFigureOut">
              <a:rPr lang="ru-RU"/>
              <a:pPr>
                <a:defRPr/>
              </a:pPr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35CA0A1-D30D-46A1-B48B-D6B34A7CEF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F23CA05-350C-48E6-BB75-A587768C9FBB}" type="datetimeFigureOut">
              <a:rPr lang="ru-RU"/>
              <a:pPr>
                <a:defRPr/>
              </a:pPr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5FA5AE5-A2D0-4786-99A3-637C19B78C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F96B35A-4AF9-4A83-916B-0CC45E35C52C}" type="datetimeFigureOut">
              <a:rPr lang="ru-RU"/>
              <a:pPr>
                <a:defRPr/>
              </a:pPr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02ECBEC-85FA-427E-9093-D0D7310059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 descr="neznaika17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703638"/>
            <a:ext cx="187960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-облако 6"/>
          <p:cNvSpPr/>
          <p:nvPr userDrawn="1"/>
        </p:nvSpPr>
        <p:spPr>
          <a:xfrm>
            <a:off x="1473200" y="177800"/>
            <a:ext cx="6184900" cy="1663700"/>
          </a:xfrm>
          <a:prstGeom prst="cloudCallout">
            <a:avLst>
              <a:gd name="adj1" fmla="val -48532"/>
              <a:gd name="adj2" fmla="val 68607"/>
            </a:avLst>
          </a:prstGeom>
          <a:solidFill>
            <a:schemeClr val="bg1"/>
          </a:solidFill>
          <a:ln w="76200"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33CC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rgbClr val="0033CC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rgbClr val="0033CC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rgbClr val="0033CC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rgbClr val="0033CC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 descr="neznaika05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493000" y="2879725"/>
            <a:ext cx="165100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-облако 6"/>
          <p:cNvSpPr/>
          <p:nvPr userDrawn="1"/>
        </p:nvSpPr>
        <p:spPr>
          <a:xfrm flipH="1">
            <a:off x="1473200" y="177800"/>
            <a:ext cx="6184900" cy="1663700"/>
          </a:xfrm>
          <a:prstGeom prst="cloudCallout">
            <a:avLst>
              <a:gd name="adj1" fmla="val -48532"/>
              <a:gd name="adj2" fmla="val 68607"/>
            </a:avLst>
          </a:prstGeom>
          <a:solidFill>
            <a:schemeClr val="bg1"/>
          </a:solidFill>
          <a:ln w="76200"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33CC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rgbClr val="0033CC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rgbClr val="0033CC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rgbClr val="0033CC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rgbClr val="0033CC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0FB8A37-8C6D-4C9F-ACC2-719F27516EE5}" type="datetimeFigureOut">
              <a:rPr lang="ru-RU"/>
              <a:pPr>
                <a:defRPr/>
              </a:pPr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4898589-E063-4625-966D-643154CC3C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0612623-E214-4E61-B4A1-61CCF180604B}" type="datetimeFigureOut">
              <a:rPr lang="ru-RU"/>
              <a:pPr>
                <a:defRPr/>
              </a:pPr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2AB28C4-656C-409A-9C39-58C1FA0BB0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E50B150-35AC-40CD-AC7A-8D3B711FB499}" type="datetimeFigureOut">
              <a:rPr lang="ru-RU"/>
              <a:pPr>
                <a:defRPr/>
              </a:pPr>
              <a:t>27.02.2015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093635F-3742-4550-9100-49CD11255A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лако 5"/>
          <p:cNvSpPr/>
          <p:nvPr userDrawn="1"/>
        </p:nvSpPr>
        <p:spPr>
          <a:xfrm>
            <a:off x="1054100" y="317500"/>
            <a:ext cx="6616700" cy="1168400"/>
          </a:xfrm>
          <a:prstGeom prst="cloud">
            <a:avLst/>
          </a:prstGeom>
          <a:solidFill>
            <a:schemeClr val="bg1"/>
          </a:solidFill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986EF0D-AF91-4D1E-B09B-E304E7B6456F}" type="datetimeFigureOut">
              <a:rPr lang="ru-RU"/>
              <a:pPr>
                <a:defRPr/>
              </a:pPr>
              <a:t>27.02.2015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2D54B8D-F9FB-40CF-A80B-B270681A64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61A51D6-CFAD-4A1E-BEBD-3FCA732BBAD8}" type="datetimeFigureOut">
              <a:rPr lang="ru-RU"/>
              <a:pPr>
                <a:defRPr/>
              </a:pPr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2DA7ECC-5A8B-4649-8A61-8473EA7FDC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826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0" r:id="rId8"/>
    <p:sldLayoutId id="2147483667" r:id="rId9"/>
    <p:sldLayoutId id="2147483668" r:id="rId10"/>
    <p:sldLayoutId id="2147483669" r:id="rId11"/>
    <p:sldLayoutId id="2147483670" r:id="rId12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0033CC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3CC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3CC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3CC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3CC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33CC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33CC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33CC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33CC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0033CC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0033CC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0033CC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0033CC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0033CC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uchitelska.at.ua/publ/serednja_shkola/prirodoznavstvo_5_klas/" TargetMode="External"/><Relationship Id="rId2" Type="http://schemas.openxmlformats.org/officeDocument/2006/relationships/hyperlink" Target="https://www.youtube.com/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shkola.ostriv.in.ua/publication/code-50A4FFCD16A3B/list-B65BB05F26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D:\&#1041;&#1091;&#1076;&#1086;&#1074;&#1072;%20&#1088;&#1077;&#1095;&#1086;&#1074;&#1080;&#1085;&#1080;\&#1076;&#1080;&#1092;&#1091;&#1079;i&#1103;\&#1088;&#1091;&#1093;%20&#1084;&#1086;&#1083;&#1077;&#1082;&#1091;&#1083;.wmv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C:\Documents%20and%20Settings\master\&#1056;&#1072;&#1073;&#1086;&#1095;&#1080;&#1081;%20&#1089;&#1090;&#1086;&#1083;\&#1041;&#1091;&#1076;&#1086;&#1074;&#1072;%20&#1088;&#1077;&#1095;&#1086;&#1074;&#1080;&#1085;&#1080;\&#1076;&#1080;&#1092;&#1091;&#1079;&#1110;&#1103;\&#1087;&#1077;&#1088;&#1075;&#1072;&#1085;&#1072;&#1090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1675" y="881063"/>
            <a:ext cx="7772400" cy="1470025"/>
          </a:xfrm>
          <a:noFill/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4F2270"/>
                </a:solidFill>
              </a:rPr>
              <a:t>Тема. Рух молекул. </a:t>
            </a:r>
            <a:br>
              <a:rPr lang="ru-RU" sz="4000" dirty="0" smtClean="0">
                <a:solidFill>
                  <a:srgbClr val="4F2270"/>
                </a:solidFill>
              </a:rPr>
            </a:br>
            <a:r>
              <a:rPr lang="ru-RU" sz="4000" dirty="0" err="1" smtClean="0">
                <a:solidFill>
                  <a:srgbClr val="4F2270"/>
                </a:solidFill>
              </a:rPr>
              <a:t>Явище</a:t>
            </a:r>
            <a:r>
              <a:rPr lang="ru-RU" sz="4000" dirty="0" smtClean="0">
                <a:solidFill>
                  <a:srgbClr val="4F2270"/>
                </a:solidFill>
              </a:rPr>
              <a:t> </a:t>
            </a:r>
            <a:r>
              <a:rPr lang="ru-RU" sz="4000" dirty="0" err="1" smtClean="0">
                <a:solidFill>
                  <a:srgbClr val="4F2270"/>
                </a:solidFill>
              </a:rPr>
              <a:t>дифуз</a:t>
            </a:r>
            <a:r>
              <a:rPr lang="uk-UA" sz="4000" dirty="0" err="1" smtClean="0">
                <a:solidFill>
                  <a:srgbClr val="4F2270"/>
                </a:solidFill>
              </a:rPr>
              <a:t>ії</a:t>
            </a:r>
            <a:r>
              <a:rPr lang="uk-UA" sz="4000" dirty="0" smtClean="0">
                <a:solidFill>
                  <a:srgbClr val="4F2270"/>
                </a:solidFill>
              </a:rPr>
              <a:t> </a:t>
            </a:r>
            <a:endParaRPr lang="ru-RU" sz="4000" dirty="0">
              <a:solidFill>
                <a:srgbClr val="4F227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>
                <a:solidFill>
                  <a:srgbClr val="FF9900"/>
                </a:solidFill>
              </a:rPr>
              <a:t>Фізика</a:t>
            </a:r>
            <a:r>
              <a:rPr lang="ru-RU" dirty="0" smtClean="0">
                <a:solidFill>
                  <a:srgbClr val="FF9900"/>
                </a:solidFill>
              </a:rPr>
              <a:t> 7 </a:t>
            </a:r>
            <a:r>
              <a:rPr lang="ru-RU" dirty="0" err="1" smtClean="0">
                <a:solidFill>
                  <a:srgbClr val="FF9900"/>
                </a:solidFill>
              </a:rPr>
              <a:t>клас</a:t>
            </a:r>
            <a:endParaRPr lang="ru-RU" dirty="0">
              <a:solidFill>
                <a:srgbClr val="FF9900"/>
              </a:solidFill>
            </a:endParaRPr>
          </a:p>
        </p:txBody>
      </p:sp>
      <p:pic>
        <p:nvPicPr>
          <p:cNvPr id="5" name="Рисунок 4" descr="dvizhenie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121150"/>
            <a:ext cx="451167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iffusia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5411787" y="3152776"/>
            <a:ext cx="2570163" cy="428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Прямоугольник 6"/>
          <p:cNvSpPr>
            <a:spLocks noChangeArrowheads="1"/>
          </p:cNvSpPr>
          <p:nvPr/>
        </p:nvSpPr>
        <p:spPr bwMode="auto">
          <a:xfrm>
            <a:off x="503238" y="2325688"/>
            <a:ext cx="71326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>
                <a:solidFill>
                  <a:srgbClr val="007434"/>
                </a:solidFill>
                <a:latin typeface="Times New Roman" pitchFamily="18" charset="0"/>
                <a:cs typeface="Times New Roman" pitchFamily="18" charset="0"/>
              </a:rPr>
              <a:t>Рацівська загальноосвітня школа І -  ІІІ ступенів</a:t>
            </a:r>
          </a:p>
          <a:p>
            <a:r>
              <a:rPr lang="uk-UA" sz="2000" b="1">
                <a:solidFill>
                  <a:srgbClr val="007434"/>
                </a:solidFill>
                <a:latin typeface="Times New Roman" pitchFamily="18" charset="0"/>
                <a:cs typeface="Times New Roman" pitchFamily="18" charset="0"/>
              </a:rPr>
              <a:t>Чигиринської районної ради   Черкаської області</a:t>
            </a:r>
            <a:endParaRPr lang="ru-RU" sz="2000" b="1">
              <a:solidFill>
                <a:srgbClr val="00743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2" name="Прямоугольник 7"/>
          <p:cNvSpPr>
            <a:spLocks noChangeArrowheads="1"/>
          </p:cNvSpPr>
          <p:nvPr/>
        </p:nvSpPr>
        <p:spPr bwMode="auto">
          <a:xfrm>
            <a:off x="503238" y="3317875"/>
            <a:ext cx="62325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rgbClr val="007434"/>
                </a:solidFill>
                <a:latin typeface="Times New Roman" pitchFamily="18" charset="0"/>
                <a:cs typeface="Times New Roman" pitchFamily="18" charset="0"/>
              </a:rPr>
              <a:t>Ляховецька Лідія Олексіївна, вчитель фізики та інформатики, вчитель вищої категорії, вчитель-методист</a:t>
            </a:r>
            <a:endParaRPr lang="ru-RU" b="1">
              <a:solidFill>
                <a:srgbClr val="00743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Поміркуємо</a:t>
            </a:r>
            <a:endParaRPr lang="ru-RU" dirty="0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2462213" y="1978025"/>
            <a:ext cx="377825" cy="360363"/>
            <a:chOff x="309" y="1979"/>
            <a:chExt cx="238" cy="227"/>
          </a:xfrm>
        </p:grpSpPr>
        <p:sp>
          <p:nvSpPr>
            <p:cNvPr id="23675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76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77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3160713" y="1997075"/>
            <a:ext cx="377825" cy="360363"/>
            <a:chOff x="309" y="1979"/>
            <a:chExt cx="238" cy="227"/>
          </a:xfrm>
        </p:grpSpPr>
        <p:sp>
          <p:nvSpPr>
            <p:cNvPr id="23672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73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74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3751263" y="2016125"/>
            <a:ext cx="377825" cy="360363"/>
            <a:chOff x="309" y="1979"/>
            <a:chExt cx="238" cy="227"/>
          </a:xfrm>
        </p:grpSpPr>
        <p:sp>
          <p:nvSpPr>
            <p:cNvPr id="23669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70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71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6" name="Group 10"/>
          <p:cNvGrpSpPr>
            <a:grpSpLocks/>
          </p:cNvGrpSpPr>
          <p:nvPr/>
        </p:nvGrpSpPr>
        <p:grpSpPr bwMode="auto">
          <a:xfrm>
            <a:off x="2017713" y="2568575"/>
            <a:ext cx="377825" cy="360363"/>
            <a:chOff x="309" y="1979"/>
            <a:chExt cx="238" cy="227"/>
          </a:xfrm>
        </p:grpSpPr>
        <p:sp>
          <p:nvSpPr>
            <p:cNvPr id="23666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67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68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20" name="Group 10"/>
          <p:cNvGrpSpPr>
            <a:grpSpLocks/>
          </p:cNvGrpSpPr>
          <p:nvPr/>
        </p:nvGrpSpPr>
        <p:grpSpPr bwMode="auto">
          <a:xfrm>
            <a:off x="2760663" y="2568575"/>
            <a:ext cx="377825" cy="360363"/>
            <a:chOff x="309" y="1979"/>
            <a:chExt cx="238" cy="227"/>
          </a:xfrm>
        </p:grpSpPr>
        <p:sp>
          <p:nvSpPr>
            <p:cNvPr id="23663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64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65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21" name="Group 10"/>
          <p:cNvGrpSpPr>
            <a:grpSpLocks/>
          </p:cNvGrpSpPr>
          <p:nvPr/>
        </p:nvGrpSpPr>
        <p:grpSpPr bwMode="auto">
          <a:xfrm>
            <a:off x="3446463" y="2568575"/>
            <a:ext cx="377825" cy="360363"/>
            <a:chOff x="309" y="1979"/>
            <a:chExt cx="238" cy="227"/>
          </a:xfrm>
        </p:grpSpPr>
        <p:sp>
          <p:nvSpPr>
            <p:cNvPr id="23660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61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62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22" name="Group 10"/>
          <p:cNvGrpSpPr>
            <a:grpSpLocks/>
          </p:cNvGrpSpPr>
          <p:nvPr/>
        </p:nvGrpSpPr>
        <p:grpSpPr bwMode="auto">
          <a:xfrm>
            <a:off x="4189413" y="2587625"/>
            <a:ext cx="377825" cy="360363"/>
            <a:chOff x="309" y="1979"/>
            <a:chExt cx="238" cy="227"/>
          </a:xfrm>
        </p:grpSpPr>
        <p:sp>
          <p:nvSpPr>
            <p:cNvPr id="23657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58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59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23" name="Group 10"/>
          <p:cNvGrpSpPr>
            <a:grpSpLocks/>
          </p:cNvGrpSpPr>
          <p:nvPr/>
        </p:nvGrpSpPr>
        <p:grpSpPr bwMode="auto">
          <a:xfrm>
            <a:off x="2417763" y="3101975"/>
            <a:ext cx="377825" cy="360363"/>
            <a:chOff x="309" y="1979"/>
            <a:chExt cx="238" cy="227"/>
          </a:xfrm>
        </p:grpSpPr>
        <p:sp>
          <p:nvSpPr>
            <p:cNvPr id="23654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55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56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24" name="Group 10"/>
          <p:cNvGrpSpPr>
            <a:grpSpLocks/>
          </p:cNvGrpSpPr>
          <p:nvPr/>
        </p:nvGrpSpPr>
        <p:grpSpPr bwMode="auto">
          <a:xfrm>
            <a:off x="3160713" y="3101975"/>
            <a:ext cx="377825" cy="360363"/>
            <a:chOff x="309" y="1979"/>
            <a:chExt cx="238" cy="227"/>
          </a:xfrm>
        </p:grpSpPr>
        <p:sp>
          <p:nvSpPr>
            <p:cNvPr id="23651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52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53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28" name="Group 10"/>
          <p:cNvGrpSpPr>
            <a:grpSpLocks/>
          </p:cNvGrpSpPr>
          <p:nvPr/>
        </p:nvGrpSpPr>
        <p:grpSpPr bwMode="auto">
          <a:xfrm>
            <a:off x="3903663" y="3101975"/>
            <a:ext cx="377825" cy="360363"/>
            <a:chOff x="309" y="1979"/>
            <a:chExt cx="238" cy="227"/>
          </a:xfrm>
        </p:grpSpPr>
        <p:sp>
          <p:nvSpPr>
            <p:cNvPr id="23648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49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50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32" name="Group 10"/>
          <p:cNvGrpSpPr>
            <a:grpSpLocks/>
          </p:cNvGrpSpPr>
          <p:nvPr/>
        </p:nvGrpSpPr>
        <p:grpSpPr bwMode="auto">
          <a:xfrm>
            <a:off x="4475163" y="3121025"/>
            <a:ext cx="377825" cy="360363"/>
            <a:chOff x="309" y="1979"/>
            <a:chExt cx="238" cy="227"/>
          </a:xfrm>
        </p:grpSpPr>
        <p:sp>
          <p:nvSpPr>
            <p:cNvPr id="23645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46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47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36" name="Group 10"/>
          <p:cNvGrpSpPr>
            <a:grpSpLocks/>
          </p:cNvGrpSpPr>
          <p:nvPr/>
        </p:nvGrpSpPr>
        <p:grpSpPr bwMode="auto">
          <a:xfrm>
            <a:off x="2074863" y="3692525"/>
            <a:ext cx="377825" cy="360363"/>
            <a:chOff x="309" y="1979"/>
            <a:chExt cx="238" cy="227"/>
          </a:xfrm>
        </p:grpSpPr>
        <p:sp>
          <p:nvSpPr>
            <p:cNvPr id="23642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43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44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40" name="Group 10"/>
          <p:cNvGrpSpPr>
            <a:grpSpLocks/>
          </p:cNvGrpSpPr>
          <p:nvPr/>
        </p:nvGrpSpPr>
        <p:grpSpPr bwMode="auto">
          <a:xfrm>
            <a:off x="2760663" y="3654425"/>
            <a:ext cx="377825" cy="360363"/>
            <a:chOff x="309" y="1979"/>
            <a:chExt cx="238" cy="227"/>
          </a:xfrm>
        </p:grpSpPr>
        <p:sp>
          <p:nvSpPr>
            <p:cNvPr id="23639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40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41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41" name="Group 10"/>
          <p:cNvGrpSpPr>
            <a:grpSpLocks/>
          </p:cNvGrpSpPr>
          <p:nvPr/>
        </p:nvGrpSpPr>
        <p:grpSpPr bwMode="auto">
          <a:xfrm>
            <a:off x="3541713" y="3692525"/>
            <a:ext cx="377825" cy="360363"/>
            <a:chOff x="309" y="1979"/>
            <a:chExt cx="238" cy="227"/>
          </a:xfrm>
        </p:grpSpPr>
        <p:sp>
          <p:nvSpPr>
            <p:cNvPr id="23636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37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38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42" name="Group 10"/>
          <p:cNvGrpSpPr>
            <a:grpSpLocks/>
          </p:cNvGrpSpPr>
          <p:nvPr/>
        </p:nvGrpSpPr>
        <p:grpSpPr bwMode="auto">
          <a:xfrm>
            <a:off x="4265613" y="3711575"/>
            <a:ext cx="377825" cy="360363"/>
            <a:chOff x="309" y="1979"/>
            <a:chExt cx="238" cy="227"/>
          </a:xfrm>
        </p:grpSpPr>
        <p:sp>
          <p:nvSpPr>
            <p:cNvPr id="23633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34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35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43" name="Group 10"/>
          <p:cNvGrpSpPr>
            <a:grpSpLocks/>
          </p:cNvGrpSpPr>
          <p:nvPr/>
        </p:nvGrpSpPr>
        <p:grpSpPr bwMode="auto">
          <a:xfrm>
            <a:off x="2436813" y="4187825"/>
            <a:ext cx="377825" cy="360363"/>
            <a:chOff x="309" y="1979"/>
            <a:chExt cx="238" cy="227"/>
          </a:xfrm>
        </p:grpSpPr>
        <p:sp>
          <p:nvSpPr>
            <p:cNvPr id="23630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31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32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44" name="Group 10"/>
          <p:cNvGrpSpPr>
            <a:grpSpLocks/>
          </p:cNvGrpSpPr>
          <p:nvPr/>
        </p:nvGrpSpPr>
        <p:grpSpPr bwMode="auto">
          <a:xfrm>
            <a:off x="3141663" y="4225925"/>
            <a:ext cx="377825" cy="360363"/>
            <a:chOff x="309" y="1979"/>
            <a:chExt cx="238" cy="227"/>
          </a:xfrm>
        </p:grpSpPr>
        <p:sp>
          <p:nvSpPr>
            <p:cNvPr id="23627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28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29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45" name="Group 10"/>
          <p:cNvGrpSpPr>
            <a:grpSpLocks/>
          </p:cNvGrpSpPr>
          <p:nvPr/>
        </p:nvGrpSpPr>
        <p:grpSpPr bwMode="auto">
          <a:xfrm>
            <a:off x="3922713" y="4206875"/>
            <a:ext cx="377825" cy="360363"/>
            <a:chOff x="309" y="1979"/>
            <a:chExt cx="238" cy="227"/>
          </a:xfrm>
        </p:grpSpPr>
        <p:sp>
          <p:nvSpPr>
            <p:cNvPr id="23624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25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26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46" name="Group 10"/>
          <p:cNvGrpSpPr>
            <a:grpSpLocks/>
          </p:cNvGrpSpPr>
          <p:nvPr/>
        </p:nvGrpSpPr>
        <p:grpSpPr bwMode="auto">
          <a:xfrm>
            <a:off x="4570413" y="4206875"/>
            <a:ext cx="377825" cy="360363"/>
            <a:chOff x="309" y="1979"/>
            <a:chExt cx="238" cy="227"/>
          </a:xfrm>
        </p:grpSpPr>
        <p:sp>
          <p:nvSpPr>
            <p:cNvPr id="23621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22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23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47" name="Group 10"/>
          <p:cNvGrpSpPr>
            <a:grpSpLocks/>
          </p:cNvGrpSpPr>
          <p:nvPr/>
        </p:nvGrpSpPr>
        <p:grpSpPr bwMode="auto">
          <a:xfrm>
            <a:off x="2074863" y="4816475"/>
            <a:ext cx="377825" cy="360363"/>
            <a:chOff x="309" y="1979"/>
            <a:chExt cx="238" cy="227"/>
          </a:xfrm>
        </p:grpSpPr>
        <p:sp>
          <p:nvSpPr>
            <p:cNvPr id="23618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19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20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48" name="Group 10"/>
          <p:cNvGrpSpPr>
            <a:grpSpLocks/>
          </p:cNvGrpSpPr>
          <p:nvPr/>
        </p:nvGrpSpPr>
        <p:grpSpPr bwMode="auto">
          <a:xfrm>
            <a:off x="2817813" y="4816475"/>
            <a:ext cx="377825" cy="360363"/>
            <a:chOff x="309" y="1979"/>
            <a:chExt cx="238" cy="227"/>
          </a:xfrm>
        </p:grpSpPr>
        <p:sp>
          <p:nvSpPr>
            <p:cNvPr id="23615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16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17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52" name="Group 10"/>
          <p:cNvGrpSpPr>
            <a:grpSpLocks/>
          </p:cNvGrpSpPr>
          <p:nvPr/>
        </p:nvGrpSpPr>
        <p:grpSpPr bwMode="auto">
          <a:xfrm>
            <a:off x="3541713" y="4778375"/>
            <a:ext cx="377825" cy="360363"/>
            <a:chOff x="309" y="1979"/>
            <a:chExt cx="238" cy="227"/>
          </a:xfrm>
        </p:grpSpPr>
        <p:sp>
          <p:nvSpPr>
            <p:cNvPr id="23612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13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14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53" name="Group 10"/>
          <p:cNvGrpSpPr>
            <a:grpSpLocks/>
          </p:cNvGrpSpPr>
          <p:nvPr/>
        </p:nvGrpSpPr>
        <p:grpSpPr bwMode="auto">
          <a:xfrm>
            <a:off x="4341813" y="4778375"/>
            <a:ext cx="377825" cy="360363"/>
            <a:chOff x="309" y="1979"/>
            <a:chExt cx="238" cy="227"/>
          </a:xfrm>
        </p:grpSpPr>
        <p:sp>
          <p:nvSpPr>
            <p:cNvPr id="23609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10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11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54" name="Group 10"/>
          <p:cNvGrpSpPr>
            <a:grpSpLocks/>
          </p:cNvGrpSpPr>
          <p:nvPr/>
        </p:nvGrpSpPr>
        <p:grpSpPr bwMode="auto">
          <a:xfrm>
            <a:off x="2417763" y="5349875"/>
            <a:ext cx="377825" cy="360363"/>
            <a:chOff x="309" y="1979"/>
            <a:chExt cx="238" cy="227"/>
          </a:xfrm>
        </p:grpSpPr>
        <p:sp>
          <p:nvSpPr>
            <p:cNvPr id="23606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07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08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55" name="Group 10"/>
          <p:cNvGrpSpPr>
            <a:grpSpLocks/>
          </p:cNvGrpSpPr>
          <p:nvPr/>
        </p:nvGrpSpPr>
        <p:grpSpPr bwMode="auto">
          <a:xfrm>
            <a:off x="3160713" y="5311775"/>
            <a:ext cx="377825" cy="360363"/>
            <a:chOff x="309" y="1979"/>
            <a:chExt cx="238" cy="227"/>
          </a:xfrm>
        </p:grpSpPr>
        <p:sp>
          <p:nvSpPr>
            <p:cNvPr id="23603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04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05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56" name="Group 10"/>
          <p:cNvGrpSpPr>
            <a:grpSpLocks/>
          </p:cNvGrpSpPr>
          <p:nvPr/>
        </p:nvGrpSpPr>
        <p:grpSpPr bwMode="auto">
          <a:xfrm>
            <a:off x="3941763" y="5311775"/>
            <a:ext cx="377825" cy="360363"/>
            <a:chOff x="309" y="1979"/>
            <a:chExt cx="238" cy="227"/>
          </a:xfrm>
        </p:grpSpPr>
        <p:sp>
          <p:nvSpPr>
            <p:cNvPr id="23600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01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602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60" name="Group 10"/>
          <p:cNvGrpSpPr>
            <a:grpSpLocks/>
          </p:cNvGrpSpPr>
          <p:nvPr/>
        </p:nvGrpSpPr>
        <p:grpSpPr bwMode="auto">
          <a:xfrm>
            <a:off x="4703763" y="5311775"/>
            <a:ext cx="377825" cy="360363"/>
            <a:chOff x="309" y="1979"/>
            <a:chExt cx="238" cy="227"/>
          </a:xfrm>
        </p:grpSpPr>
        <p:sp>
          <p:nvSpPr>
            <p:cNvPr id="23597" name="Oval 11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598" name="Oval 12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599" name="Oval 13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32" name="AutoShape 86"/>
          <p:cNvSpPr>
            <a:spLocks noChangeArrowheads="1"/>
          </p:cNvSpPr>
          <p:nvPr/>
        </p:nvSpPr>
        <p:spPr bwMode="auto">
          <a:xfrm>
            <a:off x="2160588" y="5822950"/>
            <a:ext cx="209550" cy="144463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5" name="AutoShape 86"/>
          <p:cNvSpPr>
            <a:spLocks noChangeArrowheads="1"/>
          </p:cNvSpPr>
          <p:nvPr/>
        </p:nvSpPr>
        <p:spPr bwMode="auto">
          <a:xfrm>
            <a:off x="2713038" y="5937250"/>
            <a:ext cx="209550" cy="144463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9" name="AutoShape 86"/>
          <p:cNvSpPr>
            <a:spLocks noChangeArrowheads="1"/>
          </p:cNvSpPr>
          <p:nvPr/>
        </p:nvSpPr>
        <p:spPr bwMode="auto">
          <a:xfrm>
            <a:off x="3532188" y="5813425"/>
            <a:ext cx="209550" cy="144463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1" name="AutoShape 86"/>
          <p:cNvSpPr>
            <a:spLocks noChangeArrowheads="1"/>
          </p:cNvSpPr>
          <p:nvPr/>
        </p:nvSpPr>
        <p:spPr bwMode="auto">
          <a:xfrm>
            <a:off x="4313238" y="5861050"/>
            <a:ext cx="209550" cy="144463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4" name="AutoShape 86"/>
          <p:cNvSpPr>
            <a:spLocks noChangeArrowheads="1"/>
          </p:cNvSpPr>
          <p:nvPr/>
        </p:nvSpPr>
        <p:spPr bwMode="auto">
          <a:xfrm>
            <a:off x="2236788" y="5956300"/>
            <a:ext cx="209550" cy="144463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5" name="AutoShape 86"/>
          <p:cNvSpPr>
            <a:spLocks noChangeArrowheads="1"/>
          </p:cNvSpPr>
          <p:nvPr/>
        </p:nvSpPr>
        <p:spPr bwMode="auto">
          <a:xfrm>
            <a:off x="2855913" y="5842000"/>
            <a:ext cx="209550" cy="144463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6" name="AutoShape 86"/>
          <p:cNvSpPr>
            <a:spLocks noChangeArrowheads="1"/>
          </p:cNvSpPr>
          <p:nvPr/>
        </p:nvSpPr>
        <p:spPr bwMode="auto">
          <a:xfrm>
            <a:off x="3617913" y="5908675"/>
            <a:ext cx="209550" cy="144463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7" name="AutoShape 86"/>
          <p:cNvSpPr>
            <a:spLocks noChangeArrowheads="1"/>
          </p:cNvSpPr>
          <p:nvPr/>
        </p:nvSpPr>
        <p:spPr bwMode="auto">
          <a:xfrm>
            <a:off x="2887663" y="5969000"/>
            <a:ext cx="209550" cy="144463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8" name="AutoShape 86"/>
          <p:cNvSpPr>
            <a:spLocks noChangeArrowheads="1"/>
          </p:cNvSpPr>
          <p:nvPr/>
        </p:nvSpPr>
        <p:spPr bwMode="auto">
          <a:xfrm>
            <a:off x="3733800" y="5832475"/>
            <a:ext cx="209550" cy="144463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9" name="AutoShape 86"/>
          <p:cNvSpPr>
            <a:spLocks noChangeArrowheads="1"/>
          </p:cNvSpPr>
          <p:nvPr/>
        </p:nvSpPr>
        <p:spPr bwMode="auto">
          <a:xfrm>
            <a:off x="4505325" y="5832475"/>
            <a:ext cx="209550" cy="144463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1" name="AutoShape 86"/>
          <p:cNvSpPr>
            <a:spLocks noChangeArrowheads="1"/>
          </p:cNvSpPr>
          <p:nvPr/>
        </p:nvSpPr>
        <p:spPr bwMode="auto">
          <a:xfrm>
            <a:off x="2074863" y="5969000"/>
            <a:ext cx="209550" cy="144463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2" name="AutoShape 86"/>
          <p:cNvSpPr>
            <a:spLocks noChangeArrowheads="1"/>
          </p:cNvSpPr>
          <p:nvPr/>
        </p:nvSpPr>
        <p:spPr bwMode="auto">
          <a:xfrm>
            <a:off x="2865438" y="6089650"/>
            <a:ext cx="209550" cy="144463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3" name="AutoShape 86"/>
          <p:cNvSpPr>
            <a:spLocks noChangeArrowheads="1"/>
          </p:cNvSpPr>
          <p:nvPr/>
        </p:nvSpPr>
        <p:spPr bwMode="auto">
          <a:xfrm>
            <a:off x="4364038" y="5976938"/>
            <a:ext cx="209550" cy="144462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4" name="AutoShape 86"/>
          <p:cNvSpPr>
            <a:spLocks noChangeArrowheads="1"/>
          </p:cNvSpPr>
          <p:nvPr/>
        </p:nvSpPr>
        <p:spPr bwMode="auto">
          <a:xfrm>
            <a:off x="2022475" y="5889625"/>
            <a:ext cx="209550" cy="144463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5" name="AutoShape 86"/>
          <p:cNvSpPr>
            <a:spLocks noChangeArrowheads="1"/>
          </p:cNvSpPr>
          <p:nvPr/>
        </p:nvSpPr>
        <p:spPr bwMode="auto">
          <a:xfrm>
            <a:off x="3684588" y="5965825"/>
            <a:ext cx="209550" cy="144463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6" name="AutoShape 86"/>
          <p:cNvSpPr>
            <a:spLocks noChangeArrowheads="1"/>
          </p:cNvSpPr>
          <p:nvPr/>
        </p:nvSpPr>
        <p:spPr bwMode="auto">
          <a:xfrm>
            <a:off x="4548188" y="5962650"/>
            <a:ext cx="209550" cy="144463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" dur="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1" dur="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" dur="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9" dur="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" dur="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7" dur="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8" dur="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" dur="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5" dur="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6" dur="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3" dur="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4" dur="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1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1" dur="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2" dur="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8" dur="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9" dur="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0" dur="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1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6" dur="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7" dur="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8" dur="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9" dur="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4" dur="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5" dur="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6" dur="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7" dur="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1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2" dur="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3" dur="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4" dur="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5" dur="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9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20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0" dur="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1" dur="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2" dur="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3" dur="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2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8" dur="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9" dur="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0" dur="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1" dur="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7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2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6" dur="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47" dur="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8" dur="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9" dur="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5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2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4" dur="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65" dur="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6" dur="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7" dur="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6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3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27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2" dur="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3" dur="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4" dur="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5" dur="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1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2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0" dur="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01" dur="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2" dur="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3" dur="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0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9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3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8" dur="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19" dur="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0" dur="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1" dur="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2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7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3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6" dur="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7" dur="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8" dur="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9" dur="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4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5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34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4" dur="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5" dur="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6" dur="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7" dur="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5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3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2" dur="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3" dur="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4" dur="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5" dur="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7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1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38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0" dur="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91" dur="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2" dur="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3" dur="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9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9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40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8" dur="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9" dur="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0" dur="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1" dur="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7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4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6" dur="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27" dur="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8" dur="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9" dur="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3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5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4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4" dur="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45" dur="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6" dur="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7" dur="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4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3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45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2" dur="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63" dur="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4" dur="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5" dur="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6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1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47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0" dur="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81" dur="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82" dur="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3" dur="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8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9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92593E-6 L -1.38889E-6 0.02107 " pathEditMode="relative" ptsTypes="AA">
                                      <p:cBhvr>
                                        <p:cTn id="49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1" fill="hold">
                      <p:stCondLst>
                        <p:cond delay="indefinite"/>
                      </p:stCondLst>
                      <p:childTnLst>
                        <p:par>
                          <p:cTn id="492" fill="hold">
                            <p:stCondLst>
                              <p:cond delay="0"/>
                            </p:stCondLst>
                            <p:childTnLst>
                              <p:par>
                                <p:cTn id="49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9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0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21 -0.03287 0.00243 -0.06551 0.0059 -0.07917 C 0.00937 -0.09283 0.01493 -0.07848 0.02135 -0.08149 C 0.02777 -0.08449 0.03906 -0.09028 0.04392 -0.09699 C 0.04878 -0.10371 0.04895 -0.11158 0.05086 -0.12199 C 0.05277 -0.13241 0.06059 -0.15093 0.05503 -0.15973 C 0.04947 -0.16852 0.02621 -0.16852 0.01788 -0.17547 C 0.00954 -0.18241 0.0059 -0.19283 0.00503 -0.2007 C 0.00416 -0.20857 0.01041 -0.21968 0.01284 -0.22338 C 0.01527 -0.22709 0.01753 -0.22524 0.01996 -0.22338 " pathEditMode="relative" ptsTypes="aaaaaaaaaA">
                                      <p:cBhvr>
                                        <p:cTn id="558" dur="5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468 -0.01226 0.00954 -0.0243 0.0125 -0.02963 C 0.01545 -0.03495 0.01718 -0.02893 0.01805 -0.03264 C 0.01892 -0.03634 0.01944 -0.0449 0.01805 -0.05139 C 0.01666 -0.05787 0.01232 -0.06458 0.00937 -0.07199 C 0.00642 -0.07939 0.00173 -0.09051 0 -0.09583 C -0.00174 -0.10115 -0.00556 -0.10277 -0.00087 -0.10439 C 0.00381 -0.10601 0.02031 -0.10463 0.02864 -0.10601 C 0.03697 -0.1074 0.046 -0.10764 0.04913 -0.11226 C 0.05225 -0.11689 0.04843 -0.1287 0.04739 -0.13402 C 0.04635 -0.13935 0.04218 -0.14074 0.0427 -0.14375 C 0.04322 -0.14676 0.04895 -0.14838 0.05052 -0.15277 C 0.05208 -0.15717 0.05503 -0.16551 0.05208 -0.1699 C 0.04913 -0.1743 0.03836 -0.17546 0.03333 -0.17847 C 0.02829 -0.18148 0.02395 -0.18333 0.02135 -0.18819 C 0.01875 -0.19305 0.01701 -0.20162 0.01718 -0.2074 C 0.01736 -0.21319 0.02118 -0.22083 0.02187 -0.22338 " pathEditMode="relative" ptsTypes="aaaaaaaaaaaaaaaaA">
                                      <p:cBhvr>
                                        <p:cTn id="560" dur="5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1389 C -0.01111 0.00324 -0.01598 -0.00741 -0.0165 -0.01273 C -0.01702 -0.01805 -0.01094 -0.01528 -0.0092 -0.01805 C -0.00747 -0.02083 -0.00625 -0.02454 -0.00591 -0.0294 C -0.00556 -0.03426 -0.00729 -0.04236 -0.00712 -0.04768 C -0.00695 -0.05301 -0.00556 -0.0588 -0.00504 -0.0618 C -0.00452 -0.06481 -0.00191 -0.06319 -0.00417 -0.06574 C -0.00643 -0.06829 -0.01511 -0.07361 -0.01823 -0.07662 C -0.02136 -0.07963 -0.02205 -0.08102 -0.02292 -0.08403 C -0.02379 -0.08704 -0.02535 -0.09005 -0.02344 -0.09537 C -0.02153 -0.10069 -0.01354 -0.11157 -0.01146 -0.11551 C -0.00938 -0.11944 -0.01025 -0.1162 -0.01094 -0.11875 C -0.01163 -0.1213 -0.01441 -0.12662 -0.01563 -0.13079 C -0.01684 -0.13495 -0.01788 -0.14028 -0.01788 -0.14329 C -0.01788 -0.1463 -0.01927 -0.14722 -0.01563 -0.14907 C -0.01198 -0.15092 -0.00018 -0.15324 0.00364 -0.15463 C 0.00746 -0.15602 0.00642 -0.15417 0.00746 -0.15764 C 0.0085 -0.16111 0.01059 -0.17037 0.01041 -0.17569 C 0.01024 -0.18102 0.0085 -0.18542 0.00694 -0.18958 " pathEditMode="relative" rAng="0" ptsTypes="aaaaaaaaaaaaaaaaaaA">
                                      <p:cBhvr>
                                        <p:cTn id="562" dur="5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02"/>
                                    </p:animMotion>
                                  </p:childTnLst>
                                </p:cTn>
                              </p:par>
                              <p:par>
                                <p:cTn id="56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21 -0.01273 0.00243 -0.02523 0.00416 -0.03056 C 0.0059 -0.03588 0.00764 -0.03125 0.01024 -0.03241 C 0.01285 -0.03357 0.01649 -0.03542 0.01962 -0.0375 C 0.02274 -0.03958 0.02673 -0.04236 0.02864 -0.04444 C 0.03055 -0.04653 0.03055 -0.04815 0.03107 -0.04954 C 0.0316 -0.05093 0.03194 -0.05139 0.03194 -0.05278 C 0.03194 -0.05417 0.03246 -0.05556 0.03107 -0.05741 C 0.02969 -0.05926 0.02639 -0.06111 0.02344 -0.06366 C 0.02048 -0.0662 0.01562 -0.07014 0.01319 -0.07222 C 0.01076 -0.07431 0.01024 -0.07269 0.00851 -0.07616 C 0.00677 -0.07963 0.00607 -0.08912 0.00243 -0.09329 C -0.00122 -0.09745 -0.01111 -0.09699 -0.01372 -0.10069 C -0.01632 -0.1044 -0.01163 -0.11065 -0.01372 -0.11551 C -0.0158 -0.12037 -0.02604 -0.125 -0.02622 -0.13032 C -0.02639 -0.13565 -0.01875 -0.14352 -0.01459 -0.14745 C -0.01042 -0.15139 -0.00382 -0.15278 -0.00087 -0.1544 C 0.00208 -0.15602 0.00278 -0.15602 0.00295 -0.15764 C 0.00312 -0.15926 0.00208 -0.16111 0 -0.16458 C -0.00209 -0.16806 -0.0099 -0.17315 -0.00955 -0.17824 C -0.0092 -0.18333 -0.00174 -0.19074 0.00208 -0.19468 C 0.0059 -0.19861 0.01128 -0.19931 0.01319 -0.20162 C 0.0151 -0.20394 0.01319 -0.20718 0.01319 -0.20833 " pathEditMode="relative" ptsTypes="aaaaaaaaaaaaaaaaaaaaaaA">
                                      <p:cBhvr>
                                        <p:cTn id="564" dur="5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87 -0.01226 -0.00156 -0.0243 0 -0.03194 C 0.00156 -0.03958 0.00608 -0.04166 0.00938 -0.04583 C 0.01268 -0.05 0.01806 -0.05162 0.01979 -0.05694 C 0.02153 -0.06226 0.01823 -0.07129 0.01979 -0.07777 C 0.02136 -0.08425 0.02448 -0.0905 0.02917 -0.09583 C 0.03386 -0.10115 0.04323 -0.10347 0.04792 -0.10972 C 0.05261 -0.11597 0.05695 -0.12523 0.05729 -0.13333 C 0.05764 -0.14143 0.05677 -0.15231 0.05 -0.15833 C 0.04323 -0.16435 0.02222 -0.16574 0.01667 -0.16944 C 0.01111 -0.17314 0.01719 -0.17731 0.01667 -0.18055 C 0.01615 -0.18379 0.01493 -0.18379 0.01354 -0.18888 C 0.01215 -0.19398 0.00764 -0.20393 0.00834 -0.21111 C 0.00903 -0.21828 0.01389 -0.22662 0.01771 -0.23194 C 0.02153 -0.23726 0.02795 -0.23842 0.03125 -0.24305 C 0.03455 -0.24768 0.03577 -0.25486 0.0375 -0.25972 C 0.03924 -0.26458 0.04184 -0.26643 0.04167 -0.27222 C 0.04149 -0.278 0.04375 -0.28449 0.03646 -0.29444 C 0.02917 -0.30439 0.00469 -0.32407 -0.00208 -0.33194 C -0.00885 -0.33981 -0.00451 -0.33865 -0.00416 -0.34166 C -0.00382 -0.34467 -0.00382 -0.3412 0 -0.35 C 0.00382 -0.35879 0.01615 -0.3824 0.01875 -0.39444 C 0.02136 -0.40648 0.01215 -0.41435 0.01563 -0.42222 C 0.0191 -0.43009 0.03733 -0.43356 0.03959 -0.44166 C 0.04184 -0.44976 0.03594 -0.46134 0.02917 -0.47083 C 0.0224 -0.48032 0.00521 -0.49004 -0.00104 -0.49861 C -0.00729 -0.50717 -0.00712 -0.51458 -0.00833 -0.52222 C -0.00955 -0.52986 -0.00903 -0.53726 -0.00833 -0.54444 " pathEditMode="relative" ptsTypes="aaaaaaaaaaaaaaaaaaaaaaaaaaaA">
                                      <p:cBhvr>
                                        <p:cTn id="566" dur="5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382 -0.01389 0.00781 -0.02754 0.00625 -0.03611 C 0.00469 -0.04467 -0.0059 -0.04722 -0.00938 -0.05139 C -0.01285 -0.05555 -0.01354 -0.05717 -0.01458 -0.06111 C -0.01563 -0.06504 -0.01771 -0.07129 -0.01563 -0.075 C -0.01354 -0.0787 -0.01129 -0.08078 -0.00208 -0.08333 C 0.00712 -0.08588 0.03125 -0.08773 0.03958 -0.09028 C 0.04792 -0.09282 0.0467 -0.09352 0.04792 -0.09861 C 0.04913 -0.1037 0.04618 -0.11435 0.04687 -0.12083 C 0.04757 -0.12731 0.05156 -0.1331 0.05208 -0.1375 C 0.0526 -0.1419 0.05521 -0.14328 0.05 -0.14722 C 0.04479 -0.15116 0.03194 -0.15833 0.02083 -0.16111 C 0.00972 -0.16389 -0.0099 -0.16065 -0.01667 -0.16389 C -0.02344 -0.16713 -0.02274 -0.17315 -0.01979 -0.18055 C -0.01684 -0.18796 -0.00417 -0.20092 0.00104 -0.20833 C 0.00625 -0.21574 0.0092 -0.22037 0.01146 -0.225 C 0.01371 -0.22963 0.01423 -0.23171 0.01458 -0.23611 C 0.01493 -0.24051 0.00833 -0.24467 0.01354 -0.25139 C 0.01875 -0.2581 0.04201 -0.26875 0.04583 -0.27639 C 0.04965 -0.28403 0.03976 -0.29282 0.03646 -0.29722 C 0.03316 -0.30162 0.03003 -0.29953 0.02604 -0.30278 C 0.02205 -0.30602 0.01667 -0.31157 0.0125 -0.31666 C 0.00833 -0.32176 0.00382 -0.32616 0.00104 -0.33333 C -0.00174 -0.34051 -0.00486 -0.35092 -0.00417 -0.35972 C -0.00347 -0.36852 0.0026 -0.37916 0.00521 -0.38611 C 0.00781 -0.39305 0.0059 -0.3956 0.01146 -0.40139 C 0.01701 -0.40717 0.03298 -0.41597 0.03854 -0.42083 C 0.0441 -0.42569 0.04392 -0.42685 0.04479 -0.43055 C 0.04566 -0.43426 0.04514 -0.43866 0.04375 -0.44305 C 0.04236 -0.44745 0.03923 -0.45162 0.03646 -0.45694 C 0.03368 -0.46227 0.03212 -0.46921 0.02708 -0.475 C 0.02205 -0.48078 0.00972 -0.48518 0.00625 -0.49166 C 0.00278 -0.49815 0.00625 -0.50555 0.00625 -0.51389 C 0.00625 -0.52222 0.00625 -0.53194 0.00625 -0.54166 " pathEditMode="relative" ptsTypes="aaaaaaaaaaaaaaaaaaaaaaaaaaaaaaaaaA">
                                      <p:cBhvr>
                                        <p:cTn id="568" dur="5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694 -0.025 -0.01389 -0.05 -0.01458 -0.0625 C -0.01527 -0.075 -0.00764 -0.0713 -0.00416 -0.075 C -0.00069 -0.0787 0.00417 -0.08148 0.00625 -0.08472 C 0.00834 -0.08796 0.0073 -0.09028 0.00834 -0.09444 C 0.00938 -0.09861 0.01181 -0.10231 0.0125 -0.10972 C 0.0132 -0.11713 0.01094 -0.13148 0.0125 -0.13889 C 0.01407 -0.1463 0.02431 -0.14954 0.02188 -0.15417 C 0.01945 -0.1588 0.00504 -0.16273 -0.00208 -0.16667 C -0.0092 -0.1706 -0.01666 -0.17523 -0.02083 -0.17778 C -0.025 -0.18032 -0.02639 -0.17755 -0.02708 -0.18194 C -0.02777 -0.18634 -0.02569 -0.1963 -0.025 -0.20417 C -0.0243 -0.21204 -0.02586 -0.22315 -0.02291 -0.22917 C -0.01996 -0.23519 -0.01354 -0.23634 -0.00729 -0.24028 C -0.00104 -0.24421 0.0099 -0.24792 0.01459 -0.25278 C 0.01927 -0.25764 0.01927 -0.26296 0.02084 -0.26944 C 0.0224 -0.27593 0.02518 -0.28449 0.02396 -0.29167 C 0.02275 -0.29884 0.01702 -0.30648 0.01355 -0.3125 C 0.01007 -0.31852 0.0073 -0.32269 0.00313 -0.32778 C -0.00104 -0.33287 -0.00885 -0.33796 -0.01145 -0.34306 C -0.01406 -0.34815 -0.01336 -0.3537 -0.0125 -0.35833 C -0.01163 -0.36296 -0.00764 -0.36667 -0.00625 -0.37083 C -0.00486 -0.375 -0.00451 -0.37523 -0.00416 -0.38333 C -0.00382 -0.39144 -0.00711 -0.41343 -0.00416 -0.41944 C -0.00121 -0.42546 0.01025 -0.41528 0.01355 -0.41944 C 0.01684 -0.42361 0.01754 -0.43843 0.01563 -0.44444 C 0.01372 -0.45046 -0.00017 -0.44977 0.00209 -0.45556 C 0.00434 -0.46134 0.02986 -0.47361 0.02917 -0.47917 C 0.02848 -0.48472 0.00643 -0.48426 -0.00208 -0.48889 C -0.01059 -0.49352 -0.01736 -0.49954 -0.02187 -0.50694 C -0.02639 -0.51435 -0.02847 -0.52801 -0.02916 -0.53333 " pathEditMode="relative" ptsTypes="aaaaaaaaaaaaaaaaaaaaaaaaaaaaaaA">
                                      <p:cBhvr>
                                        <p:cTn id="570" dur="5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65 -0.00718 -0.00729 -0.01435 -0.00833 -0.02222 C -0.00938 -0.03009 -0.01129 -0.03912 -0.00625 -0.04722 C -0.00122 -0.05556 0.01545 -0.06574 0.02187 -0.07222 C 0.0283 -0.0787 0.03055 -0.07986 0.03229 -0.08611 C 0.03403 -0.09236 0.03368 -0.10023 0.03229 -0.10972 C 0.0309 -0.11921 0.02951 -0.13542 0.02396 -0.14306 C 0.0184 -0.1507 0.00712 -0.14977 -0.00104 -0.15556 C -0.0092 -0.16134 -0.0217 -0.17107 -0.025 -0.17778 C -0.0283 -0.18449 -0.02344 -0.19167 -0.02083 -0.19583 C -0.01823 -0.2 -0.01077 -0.19676 -0.00938 -0.20278 C -0.00799 -0.2088 -0.01198 -0.22546 -0.0125 -0.23195 C -0.01302 -0.23843 -0.01615 -0.23982 -0.0125 -0.24167 C -0.00886 -0.24352 0.00347 -0.24097 0.00937 -0.24306 C 0.01528 -0.24514 0.02014 -0.24815 0.02292 -0.25417 C 0.02569 -0.26019 0.02726 -0.27199 0.02604 -0.27917 C 0.02482 -0.28634 0.01857 -0.29144 0.01562 -0.29722 C 0.01267 -0.30301 0.01458 -0.30741 0.00833 -0.31389 C 0.00208 -0.32037 -0.01736 -0.325 -0.02188 -0.33611 C -0.02639 -0.34722 -0.02083 -0.37245 -0.01875 -0.38056 C -0.01667 -0.38866 -0.01424 -0.38148 -0.00938 -0.38472 C -0.00452 -0.38796 0.00729 -0.3919 0.01042 -0.4 C 0.01354 -0.4081 0.01198 -0.42222 0.00937 -0.43333 C 0.00677 -0.44445 -0.00347 -0.45972 -0.00521 -0.46667 C -0.00695 -0.47361 0.00191 -0.47107 -0.00104 -0.475 C -0.00399 -0.47894 -0.01632 -0.48426 -0.02292 -0.49028 C -0.02952 -0.4963 -0.03993 -0.50533 -0.04063 -0.51111 C -0.04132 -0.5169 -0.0342 -0.52107 -0.02708 -0.525 " pathEditMode="relative" ptsTypes="aaaaaaaaaaaaaaaaaaaaaaaaaaaA">
                                      <p:cBhvr>
                                        <p:cTn id="572" dur="5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22 -0.01134 0.00243 -0.02245 0.00104 -0.03056 C -0.00035 -0.03866 -0.00365 -0.04028 -0.00833 -0.04861 C -0.01302 -0.05694 -0.02274 -0.07176 -0.02708 -0.08056 C -0.03142 -0.08935 -0.03247 -0.09375 -0.03437 -0.10139 C -0.03628 -0.10903 -0.03802 -0.11667 -0.03854 -0.12639 C -0.03906 -0.13611 -0.04253 -0.15 -0.0375 -0.15972 C -0.03247 -0.16944 -0.01441 -0.17986 -0.00833 -0.18472 C -0.00226 -0.18958 -0.00382 -0.18264 -0.00104 -0.18889 C 0.00174 -0.19514 0.00764 -0.21412 0.00833 -0.22222 C 0.00903 -0.23032 0.00122 -0.22546 0.00313 -0.2375 C 0.00503 -0.24954 0.01771 -0.27708 0.01979 -0.29444 C 0.02188 -0.31181 0.01927 -0.33194 0.01563 -0.34167 C 0.01198 -0.35139 0.00347 -0.34421 -0.00208 -0.35278 C -0.00764 -0.36134 -0.01406 -0.38449 -0.01771 -0.39306 C -0.02135 -0.40162 -0.02274 -0.40301 -0.02396 -0.40417 " pathEditMode="relative" ptsTypes="aaaaaaaaaaaaaaaA">
                                      <p:cBhvr>
                                        <p:cTn id="574" dur="5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3 -0.03194 -0.0066 -0.06366 -0.01042 -0.08194 C -0.01424 -0.10023 -0.01858 -0.10023 -0.02292 -0.10972 C -0.02726 -0.11921 -0.03594 -0.12778 -0.03646 -0.13889 C -0.03698 -0.15 -0.03073 -0.16597 -0.02605 -0.17639 C -0.02136 -0.1868 -0.01424 -0.19467 -0.00834 -0.20139 C -0.00244 -0.2081 0.0059 -0.2118 0.00937 -0.21666 C 0.01284 -0.22153 0.01475 -0.22407 0.0125 -0.23055 C 0.01024 -0.23703 0.00017 -0.24745 -0.00417 -0.25555 C -0.00851 -0.26366 -0.01667 -0.27291 -0.01355 -0.27916 C -0.01042 -0.28541 0.00659 -0.28981 0.01458 -0.29305 C 0.02256 -0.29629 0.02812 -0.29421 0.03437 -0.29861 C 0.04062 -0.30301 0.05399 -0.30879 0.05208 -0.31944 C 0.05017 -0.33009 0.025 -0.35301 0.02291 -0.3625 C 0.02083 -0.37199 0.04565 -0.37315 0.03958 -0.37639 C 0.0335 -0.37963 -0.00556 -0.37754 -0.01355 -0.38194 C -0.02153 -0.38634 -0.01181 -0.39791 -0.00834 -0.40278 C -0.00487 -0.40764 0.00121 -0.40949 0.00729 -0.41111 " pathEditMode="relative" ptsTypes="aaaaaaaaaaaaaaaaaA">
                                      <p:cBhvr>
                                        <p:cTn id="576" dur="5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3 -0.0206 -0.0066 -0.04097 -0.00625 -0.05555 C -0.0059 -0.07014 -0.00312 -0.07893 0.00208 -0.0875 C 0.00729 -0.09606 0.02066 -0.10046 0.025 -0.10694 C 0.02934 -0.11342 0.02778 -0.11944 0.02813 -0.12639 C 0.02847 -0.13333 0.03021 -0.14074 0.02708 -0.14861 C 0.02396 -0.15648 0.01458 -0.1669 0.00938 -0.17361 C 0.00417 -0.18032 0.00069 -0.18472 -0.00417 -0.18889 C -0.00903 -0.19305 -0.01615 -0.19606 -0.01979 -0.19861 C -0.02344 -0.20116 -0.02448 -0.20162 -0.02604 -0.20417 C -0.0276 -0.20671 -0.02726 -0.21088 -0.02917 -0.21389 C -0.03108 -0.2169 -0.03611 -0.21921 -0.0375 -0.22222 C -0.03889 -0.22523 -0.04306 -0.22824 -0.0375 -0.23194 C -0.03194 -0.23565 -0.01146 -0.24143 -0.00417 -0.24444 C 0.00313 -0.24745 0.00226 -0.24792 0.00625 -0.25 C 0.01024 -0.25208 0.0158 -0.2544 0.01979 -0.25694 C 0.02378 -0.25949 0.02795 -0.26204 0.03021 -0.26528 C 0.03247 -0.26852 0.03281 -0.27268 0.03333 -0.27639 C 0.03385 -0.28009 0.03351 -0.28333 0.03333 -0.2875 C 0.03316 -0.29167 0.03368 -0.29537 0.03229 -0.30139 C 0.0309 -0.30741 0.03247 -0.31759 0.025 -0.32361 C 0.01753 -0.32963 -0.00382 -0.33287 -0.0125 -0.3375 C -0.02118 -0.34213 -0.02743 -0.34583 -0.02708 -0.35139 C -0.02674 -0.35694 -0.01389 -0.36713 -0.01042 -0.37083 " pathEditMode="relative" ptsTypes="aaaaaaaaaaaaaaaaaaaaaaaA">
                                      <p:cBhvr>
                                        <p:cTn id="578" dur="5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798 -0.01644 -0.01597 -0.03264 -0.02083 -0.04167 C -0.02569 -0.0507 -0.02951 -0.04908 -0.02916 -0.05417 C -0.02882 -0.05926 -0.02413 -0.0669 -0.01875 -0.07223 C -0.01336 -0.07755 -0.00191 -0.07894 0.00313 -0.08612 C 0.00816 -0.09329 0.00695 -0.10695 0.01146 -0.11528 C 0.01598 -0.12362 0.02778 -0.12987 0.03021 -0.13612 C 0.03264 -0.14237 0.02969 -0.14607 0.02605 -0.15278 C 0.0224 -0.1595 0.01389 -0.1713 0.00834 -0.17639 C 0.00278 -0.18149 -0.00086 -0.18079 -0.00729 -0.18334 C -0.01371 -0.18588 -0.02621 -0.18612 -0.0302 -0.19167 C -0.0342 -0.19723 -0.03333 -0.20602 -0.03125 -0.21667 C -0.02916 -0.22732 -0.02222 -0.2463 -0.0177 -0.25556 C -0.01319 -0.26482 -0.00816 -0.26783 -0.00416 -0.27223 C -0.00017 -0.27662 0.00365 -0.27755 0.00625 -0.28195 C 0.00886 -0.28635 0.01077 -0.29098 0.01146 -0.29862 C 0.01216 -0.30625 0.01841 -0.3176 0.01042 -0.32778 C 0.00243 -0.33797 -0.02986 -0.35047 -0.03645 -0.35973 C -0.04305 -0.36899 -0.03611 -0.37616 -0.02916 -0.38334 " pathEditMode="relative" ptsTypes="aaaaaaaaaaaaaaaaaaA">
                                      <p:cBhvr>
                                        <p:cTn id="580" dur="5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animBg="1"/>
      <p:bldP spid="132" grpId="1" animBg="1"/>
      <p:bldP spid="135" grpId="0" animBg="1"/>
      <p:bldP spid="135" grpId="1" animBg="1"/>
      <p:bldP spid="139" grpId="0" animBg="1"/>
      <p:bldP spid="139" grpId="1" animBg="1"/>
      <p:bldP spid="141" grpId="0" animBg="1"/>
      <p:bldP spid="141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7" grpId="0" animBg="1"/>
      <p:bldP spid="148" grpId="0" animBg="1"/>
      <p:bldP spid="148" grpId="1" animBg="1"/>
      <p:bldP spid="149" grpId="0" animBg="1"/>
      <p:bldP spid="149" grpId="1" animBg="1"/>
      <p:bldP spid="151" grpId="0" animBg="1"/>
      <p:bldP spid="152" grpId="0" animBg="1"/>
      <p:bldP spid="152" grpId="1" animBg="1"/>
      <p:bldP spid="153" grpId="0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Дифузія в твердих тілах</a:t>
            </a:r>
            <a:endParaRPr lang="ru-RU" dirty="0"/>
          </a:p>
        </p:txBody>
      </p:sp>
      <p:grpSp>
        <p:nvGrpSpPr>
          <p:cNvPr id="7" name="Группа 6"/>
          <p:cNvGrpSpPr>
            <a:grpSpLocks/>
          </p:cNvGrpSpPr>
          <p:nvPr/>
        </p:nvGrpSpPr>
        <p:grpSpPr bwMode="auto">
          <a:xfrm>
            <a:off x="377825" y="1984375"/>
            <a:ext cx="6542088" cy="4873625"/>
            <a:chOff x="378439" y="1984100"/>
            <a:chExt cx="6541047" cy="4873900"/>
          </a:xfrm>
        </p:grpSpPr>
        <p:pic>
          <p:nvPicPr>
            <p:cNvPr id="24579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78439" y="1984100"/>
              <a:ext cx="6541047" cy="487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0" name="TextBox 4"/>
            <p:cNvSpPr txBox="1">
              <a:spLocks noChangeArrowheads="1"/>
            </p:cNvSpPr>
            <p:nvPr/>
          </p:nvSpPr>
          <p:spPr bwMode="auto">
            <a:xfrm>
              <a:off x="394138" y="2144110"/>
              <a:ext cx="1403131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latin typeface="Calibri" pitchFamily="34" charset="0"/>
                </a:rPr>
                <a:t>На початку досл</a:t>
              </a:r>
              <a:r>
                <a:rPr lang="uk-UA">
                  <a:latin typeface="Calibri" pitchFamily="34" charset="0"/>
                </a:rPr>
                <a:t>іду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24581" name="TextBox 5"/>
            <p:cNvSpPr txBox="1">
              <a:spLocks noChangeArrowheads="1"/>
            </p:cNvSpPr>
            <p:nvPr/>
          </p:nvSpPr>
          <p:spPr bwMode="auto">
            <a:xfrm>
              <a:off x="5202621" y="4603531"/>
              <a:ext cx="945931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uk-UA">
                  <a:latin typeface="Calibri" pitchFamily="34" charset="0"/>
                </a:rPr>
                <a:t>Через кілька років</a:t>
              </a:r>
              <a:endParaRPr lang="ru-RU"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Залежність швидкості дифузії</a:t>
            </a:r>
            <a:br>
              <a:rPr lang="uk-UA" dirty="0" smtClean="0"/>
            </a:br>
            <a:r>
              <a:rPr lang="uk-UA" dirty="0" smtClean="0"/>
              <a:t> від температури</a:t>
            </a:r>
            <a:endParaRPr lang="ru-RU" dirty="0"/>
          </a:p>
        </p:txBody>
      </p:sp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665163" y="1993900"/>
            <a:ext cx="377825" cy="360363"/>
            <a:chOff x="309" y="1979"/>
            <a:chExt cx="238" cy="227"/>
          </a:xfrm>
        </p:grpSpPr>
        <p:sp>
          <p:nvSpPr>
            <p:cNvPr id="25771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72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73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2935288" y="1993900"/>
            <a:ext cx="377825" cy="360363"/>
            <a:chOff x="309" y="1979"/>
            <a:chExt cx="238" cy="227"/>
          </a:xfrm>
        </p:grpSpPr>
        <p:sp>
          <p:nvSpPr>
            <p:cNvPr id="25768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69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70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2" name="Group 6"/>
          <p:cNvGrpSpPr>
            <a:grpSpLocks/>
          </p:cNvGrpSpPr>
          <p:nvPr/>
        </p:nvGrpSpPr>
        <p:grpSpPr bwMode="auto">
          <a:xfrm>
            <a:off x="1400175" y="1989138"/>
            <a:ext cx="377825" cy="360362"/>
            <a:chOff x="309" y="1979"/>
            <a:chExt cx="238" cy="227"/>
          </a:xfrm>
        </p:grpSpPr>
        <p:sp>
          <p:nvSpPr>
            <p:cNvPr id="25765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66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67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6" name="Group 6"/>
          <p:cNvGrpSpPr>
            <a:grpSpLocks/>
          </p:cNvGrpSpPr>
          <p:nvPr/>
        </p:nvGrpSpPr>
        <p:grpSpPr bwMode="auto">
          <a:xfrm>
            <a:off x="280988" y="2540000"/>
            <a:ext cx="377825" cy="360363"/>
            <a:chOff x="309" y="1979"/>
            <a:chExt cx="238" cy="227"/>
          </a:xfrm>
        </p:grpSpPr>
        <p:sp>
          <p:nvSpPr>
            <p:cNvPr id="25762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63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64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20" name="Group 6"/>
          <p:cNvGrpSpPr>
            <a:grpSpLocks/>
          </p:cNvGrpSpPr>
          <p:nvPr/>
        </p:nvGrpSpPr>
        <p:grpSpPr bwMode="auto">
          <a:xfrm>
            <a:off x="995363" y="2576513"/>
            <a:ext cx="377825" cy="360362"/>
            <a:chOff x="309" y="1979"/>
            <a:chExt cx="238" cy="227"/>
          </a:xfrm>
        </p:grpSpPr>
        <p:sp>
          <p:nvSpPr>
            <p:cNvPr id="25759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60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61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24" name="Group 6"/>
          <p:cNvGrpSpPr>
            <a:grpSpLocks/>
          </p:cNvGrpSpPr>
          <p:nvPr/>
        </p:nvGrpSpPr>
        <p:grpSpPr bwMode="auto">
          <a:xfrm>
            <a:off x="1831975" y="2560638"/>
            <a:ext cx="377825" cy="360362"/>
            <a:chOff x="309" y="1979"/>
            <a:chExt cx="238" cy="227"/>
          </a:xfrm>
        </p:grpSpPr>
        <p:sp>
          <p:nvSpPr>
            <p:cNvPr id="25756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57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58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28" name="Group 6"/>
          <p:cNvGrpSpPr>
            <a:grpSpLocks/>
          </p:cNvGrpSpPr>
          <p:nvPr/>
        </p:nvGrpSpPr>
        <p:grpSpPr bwMode="auto">
          <a:xfrm>
            <a:off x="2682875" y="2560638"/>
            <a:ext cx="377825" cy="360362"/>
            <a:chOff x="309" y="1979"/>
            <a:chExt cx="238" cy="227"/>
          </a:xfrm>
        </p:grpSpPr>
        <p:sp>
          <p:nvSpPr>
            <p:cNvPr id="25753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54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55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32" name="Group 6"/>
          <p:cNvGrpSpPr>
            <a:grpSpLocks/>
          </p:cNvGrpSpPr>
          <p:nvPr/>
        </p:nvGrpSpPr>
        <p:grpSpPr bwMode="auto">
          <a:xfrm>
            <a:off x="665163" y="3160713"/>
            <a:ext cx="377825" cy="360362"/>
            <a:chOff x="309" y="1979"/>
            <a:chExt cx="238" cy="227"/>
          </a:xfrm>
        </p:grpSpPr>
        <p:sp>
          <p:nvSpPr>
            <p:cNvPr id="25750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51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52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36" name="Group 6"/>
          <p:cNvGrpSpPr>
            <a:grpSpLocks/>
          </p:cNvGrpSpPr>
          <p:nvPr/>
        </p:nvGrpSpPr>
        <p:grpSpPr bwMode="auto">
          <a:xfrm>
            <a:off x="1468438" y="3192463"/>
            <a:ext cx="377825" cy="360362"/>
            <a:chOff x="309" y="1979"/>
            <a:chExt cx="238" cy="227"/>
          </a:xfrm>
        </p:grpSpPr>
        <p:sp>
          <p:nvSpPr>
            <p:cNvPr id="25747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48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49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40" name="Group 6"/>
          <p:cNvGrpSpPr>
            <a:grpSpLocks/>
          </p:cNvGrpSpPr>
          <p:nvPr/>
        </p:nvGrpSpPr>
        <p:grpSpPr bwMode="auto">
          <a:xfrm>
            <a:off x="2209800" y="3160713"/>
            <a:ext cx="377825" cy="360362"/>
            <a:chOff x="309" y="1979"/>
            <a:chExt cx="238" cy="227"/>
          </a:xfrm>
        </p:grpSpPr>
        <p:sp>
          <p:nvSpPr>
            <p:cNvPr id="25744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45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46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44" name="Group 6"/>
          <p:cNvGrpSpPr>
            <a:grpSpLocks/>
          </p:cNvGrpSpPr>
          <p:nvPr/>
        </p:nvGrpSpPr>
        <p:grpSpPr bwMode="auto">
          <a:xfrm>
            <a:off x="2982913" y="3208338"/>
            <a:ext cx="377825" cy="360362"/>
            <a:chOff x="309" y="1979"/>
            <a:chExt cx="238" cy="227"/>
          </a:xfrm>
        </p:grpSpPr>
        <p:sp>
          <p:nvSpPr>
            <p:cNvPr id="25741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42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43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48" name="Group 6"/>
          <p:cNvGrpSpPr>
            <a:grpSpLocks/>
          </p:cNvGrpSpPr>
          <p:nvPr/>
        </p:nvGrpSpPr>
        <p:grpSpPr bwMode="auto">
          <a:xfrm>
            <a:off x="2146300" y="2025650"/>
            <a:ext cx="377825" cy="360363"/>
            <a:chOff x="309" y="1979"/>
            <a:chExt cx="238" cy="227"/>
          </a:xfrm>
        </p:grpSpPr>
        <p:sp>
          <p:nvSpPr>
            <p:cNvPr id="25738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39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40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52" name="Group 6"/>
          <p:cNvGrpSpPr>
            <a:grpSpLocks/>
          </p:cNvGrpSpPr>
          <p:nvPr/>
        </p:nvGrpSpPr>
        <p:grpSpPr bwMode="auto">
          <a:xfrm>
            <a:off x="254000" y="3743325"/>
            <a:ext cx="377825" cy="360363"/>
            <a:chOff x="309" y="1979"/>
            <a:chExt cx="238" cy="227"/>
          </a:xfrm>
        </p:grpSpPr>
        <p:sp>
          <p:nvSpPr>
            <p:cNvPr id="25735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36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37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56" name="Group 6"/>
          <p:cNvGrpSpPr>
            <a:grpSpLocks/>
          </p:cNvGrpSpPr>
          <p:nvPr/>
        </p:nvGrpSpPr>
        <p:grpSpPr bwMode="auto">
          <a:xfrm>
            <a:off x="1058863" y="3743325"/>
            <a:ext cx="377825" cy="360363"/>
            <a:chOff x="309" y="1979"/>
            <a:chExt cx="238" cy="227"/>
          </a:xfrm>
        </p:grpSpPr>
        <p:sp>
          <p:nvSpPr>
            <p:cNvPr id="25732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33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34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60" name="Group 6"/>
          <p:cNvGrpSpPr>
            <a:grpSpLocks/>
          </p:cNvGrpSpPr>
          <p:nvPr/>
        </p:nvGrpSpPr>
        <p:grpSpPr bwMode="auto">
          <a:xfrm>
            <a:off x="1847850" y="3775075"/>
            <a:ext cx="377825" cy="360363"/>
            <a:chOff x="309" y="1979"/>
            <a:chExt cx="238" cy="227"/>
          </a:xfrm>
        </p:grpSpPr>
        <p:sp>
          <p:nvSpPr>
            <p:cNvPr id="25729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30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31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64" name="Group 6"/>
          <p:cNvGrpSpPr>
            <a:grpSpLocks/>
          </p:cNvGrpSpPr>
          <p:nvPr/>
        </p:nvGrpSpPr>
        <p:grpSpPr bwMode="auto">
          <a:xfrm>
            <a:off x="2682875" y="3711575"/>
            <a:ext cx="377825" cy="360363"/>
            <a:chOff x="309" y="1979"/>
            <a:chExt cx="238" cy="227"/>
          </a:xfrm>
        </p:grpSpPr>
        <p:sp>
          <p:nvSpPr>
            <p:cNvPr id="25726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27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28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68" name="Group 6"/>
          <p:cNvGrpSpPr>
            <a:grpSpLocks/>
          </p:cNvGrpSpPr>
          <p:nvPr/>
        </p:nvGrpSpPr>
        <p:grpSpPr bwMode="auto">
          <a:xfrm>
            <a:off x="522288" y="4452938"/>
            <a:ext cx="377825" cy="360362"/>
            <a:chOff x="309" y="1979"/>
            <a:chExt cx="238" cy="227"/>
          </a:xfrm>
        </p:grpSpPr>
        <p:sp>
          <p:nvSpPr>
            <p:cNvPr id="25723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24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25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76" name="Group 6"/>
          <p:cNvGrpSpPr>
            <a:grpSpLocks/>
          </p:cNvGrpSpPr>
          <p:nvPr/>
        </p:nvGrpSpPr>
        <p:grpSpPr bwMode="auto">
          <a:xfrm>
            <a:off x="1327150" y="4452938"/>
            <a:ext cx="377825" cy="360362"/>
            <a:chOff x="309" y="1979"/>
            <a:chExt cx="238" cy="227"/>
          </a:xfrm>
        </p:grpSpPr>
        <p:sp>
          <p:nvSpPr>
            <p:cNvPr id="25720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21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22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80" name="Group 6"/>
          <p:cNvGrpSpPr>
            <a:grpSpLocks/>
          </p:cNvGrpSpPr>
          <p:nvPr/>
        </p:nvGrpSpPr>
        <p:grpSpPr bwMode="auto">
          <a:xfrm>
            <a:off x="2146300" y="4468813"/>
            <a:ext cx="377825" cy="360362"/>
            <a:chOff x="309" y="1979"/>
            <a:chExt cx="238" cy="227"/>
          </a:xfrm>
        </p:grpSpPr>
        <p:sp>
          <p:nvSpPr>
            <p:cNvPr id="25717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18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19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84" name="Group 6"/>
          <p:cNvGrpSpPr>
            <a:grpSpLocks/>
          </p:cNvGrpSpPr>
          <p:nvPr/>
        </p:nvGrpSpPr>
        <p:grpSpPr bwMode="auto">
          <a:xfrm>
            <a:off x="2935288" y="4532313"/>
            <a:ext cx="377825" cy="360362"/>
            <a:chOff x="309" y="1979"/>
            <a:chExt cx="238" cy="227"/>
          </a:xfrm>
        </p:grpSpPr>
        <p:sp>
          <p:nvSpPr>
            <p:cNvPr id="25714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15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16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88" name="Group 6"/>
          <p:cNvGrpSpPr>
            <a:grpSpLocks/>
          </p:cNvGrpSpPr>
          <p:nvPr/>
        </p:nvGrpSpPr>
        <p:grpSpPr bwMode="auto">
          <a:xfrm>
            <a:off x="4700588" y="2071688"/>
            <a:ext cx="377825" cy="360362"/>
            <a:chOff x="309" y="1979"/>
            <a:chExt cx="238" cy="227"/>
          </a:xfrm>
        </p:grpSpPr>
        <p:sp>
          <p:nvSpPr>
            <p:cNvPr id="25711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12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13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92" name="Group 6"/>
          <p:cNvGrpSpPr>
            <a:grpSpLocks/>
          </p:cNvGrpSpPr>
          <p:nvPr/>
        </p:nvGrpSpPr>
        <p:grpSpPr bwMode="auto">
          <a:xfrm>
            <a:off x="5410200" y="2025650"/>
            <a:ext cx="377825" cy="360363"/>
            <a:chOff x="309" y="1979"/>
            <a:chExt cx="238" cy="227"/>
          </a:xfrm>
        </p:grpSpPr>
        <p:sp>
          <p:nvSpPr>
            <p:cNvPr id="25708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09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10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96" name="Group 6"/>
          <p:cNvGrpSpPr>
            <a:grpSpLocks/>
          </p:cNvGrpSpPr>
          <p:nvPr/>
        </p:nvGrpSpPr>
        <p:grpSpPr bwMode="auto">
          <a:xfrm>
            <a:off x="6167438" y="2025650"/>
            <a:ext cx="377825" cy="360363"/>
            <a:chOff x="309" y="1979"/>
            <a:chExt cx="238" cy="227"/>
          </a:xfrm>
        </p:grpSpPr>
        <p:sp>
          <p:nvSpPr>
            <p:cNvPr id="25705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06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07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04" name="Group 6"/>
          <p:cNvGrpSpPr>
            <a:grpSpLocks/>
          </p:cNvGrpSpPr>
          <p:nvPr/>
        </p:nvGrpSpPr>
        <p:grpSpPr bwMode="auto">
          <a:xfrm>
            <a:off x="6861175" y="2025650"/>
            <a:ext cx="377825" cy="360363"/>
            <a:chOff x="309" y="1979"/>
            <a:chExt cx="238" cy="227"/>
          </a:xfrm>
        </p:grpSpPr>
        <p:sp>
          <p:nvSpPr>
            <p:cNvPr id="25702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03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04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08" name="Group 6"/>
          <p:cNvGrpSpPr>
            <a:grpSpLocks/>
          </p:cNvGrpSpPr>
          <p:nvPr/>
        </p:nvGrpSpPr>
        <p:grpSpPr bwMode="auto">
          <a:xfrm>
            <a:off x="5062538" y="2544763"/>
            <a:ext cx="377825" cy="360362"/>
            <a:chOff x="309" y="1979"/>
            <a:chExt cx="238" cy="227"/>
          </a:xfrm>
        </p:grpSpPr>
        <p:sp>
          <p:nvSpPr>
            <p:cNvPr id="25699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00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701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12" name="Group 6"/>
          <p:cNvGrpSpPr>
            <a:grpSpLocks/>
          </p:cNvGrpSpPr>
          <p:nvPr/>
        </p:nvGrpSpPr>
        <p:grpSpPr bwMode="auto">
          <a:xfrm>
            <a:off x="5819775" y="2528888"/>
            <a:ext cx="377825" cy="360362"/>
            <a:chOff x="309" y="1979"/>
            <a:chExt cx="238" cy="227"/>
          </a:xfrm>
        </p:grpSpPr>
        <p:sp>
          <p:nvSpPr>
            <p:cNvPr id="25696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97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98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16" name="Group 6"/>
          <p:cNvGrpSpPr>
            <a:grpSpLocks/>
          </p:cNvGrpSpPr>
          <p:nvPr/>
        </p:nvGrpSpPr>
        <p:grpSpPr bwMode="auto">
          <a:xfrm>
            <a:off x="6561138" y="2498725"/>
            <a:ext cx="377825" cy="360363"/>
            <a:chOff x="309" y="1979"/>
            <a:chExt cx="238" cy="227"/>
          </a:xfrm>
        </p:grpSpPr>
        <p:sp>
          <p:nvSpPr>
            <p:cNvPr id="25693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94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95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20" name="Group 6"/>
          <p:cNvGrpSpPr>
            <a:grpSpLocks/>
          </p:cNvGrpSpPr>
          <p:nvPr/>
        </p:nvGrpSpPr>
        <p:grpSpPr bwMode="auto">
          <a:xfrm>
            <a:off x="7223125" y="2528888"/>
            <a:ext cx="377825" cy="360362"/>
            <a:chOff x="309" y="1979"/>
            <a:chExt cx="238" cy="227"/>
          </a:xfrm>
        </p:grpSpPr>
        <p:sp>
          <p:nvSpPr>
            <p:cNvPr id="25690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91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92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28" name="Group 6"/>
          <p:cNvGrpSpPr>
            <a:grpSpLocks/>
          </p:cNvGrpSpPr>
          <p:nvPr/>
        </p:nvGrpSpPr>
        <p:grpSpPr bwMode="auto">
          <a:xfrm>
            <a:off x="4652963" y="3097213"/>
            <a:ext cx="377825" cy="360362"/>
            <a:chOff x="309" y="1979"/>
            <a:chExt cx="238" cy="227"/>
          </a:xfrm>
        </p:grpSpPr>
        <p:sp>
          <p:nvSpPr>
            <p:cNvPr id="25687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88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89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32" name="Group 6"/>
          <p:cNvGrpSpPr>
            <a:grpSpLocks/>
          </p:cNvGrpSpPr>
          <p:nvPr/>
        </p:nvGrpSpPr>
        <p:grpSpPr bwMode="auto">
          <a:xfrm>
            <a:off x="5473700" y="3065463"/>
            <a:ext cx="377825" cy="360362"/>
            <a:chOff x="309" y="1979"/>
            <a:chExt cx="238" cy="227"/>
          </a:xfrm>
        </p:grpSpPr>
        <p:sp>
          <p:nvSpPr>
            <p:cNvPr id="25684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85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86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36" name="Group 6"/>
          <p:cNvGrpSpPr>
            <a:grpSpLocks/>
          </p:cNvGrpSpPr>
          <p:nvPr/>
        </p:nvGrpSpPr>
        <p:grpSpPr bwMode="auto">
          <a:xfrm>
            <a:off x="6292850" y="3097213"/>
            <a:ext cx="377825" cy="360362"/>
            <a:chOff x="309" y="1979"/>
            <a:chExt cx="238" cy="227"/>
          </a:xfrm>
        </p:grpSpPr>
        <p:sp>
          <p:nvSpPr>
            <p:cNvPr id="25681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82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83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40" name="Group 6"/>
          <p:cNvGrpSpPr>
            <a:grpSpLocks/>
          </p:cNvGrpSpPr>
          <p:nvPr/>
        </p:nvGrpSpPr>
        <p:grpSpPr bwMode="auto">
          <a:xfrm>
            <a:off x="6907213" y="3081338"/>
            <a:ext cx="377825" cy="360362"/>
            <a:chOff x="309" y="1979"/>
            <a:chExt cx="238" cy="227"/>
          </a:xfrm>
        </p:grpSpPr>
        <p:sp>
          <p:nvSpPr>
            <p:cNvPr id="25678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79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80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44" name="Group 6"/>
          <p:cNvGrpSpPr>
            <a:grpSpLocks/>
          </p:cNvGrpSpPr>
          <p:nvPr/>
        </p:nvGrpSpPr>
        <p:grpSpPr bwMode="auto">
          <a:xfrm>
            <a:off x="5078413" y="3759200"/>
            <a:ext cx="377825" cy="360363"/>
            <a:chOff x="309" y="1979"/>
            <a:chExt cx="238" cy="227"/>
          </a:xfrm>
        </p:grpSpPr>
        <p:sp>
          <p:nvSpPr>
            <p:cNvPr id="25675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76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77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48" name="Group 6"/>
          <p:cNvGrpSpPr>
            <a:grpSpLocks/>
          </p:cNvGrpSpPr>
          <p:nvPr/>
        </p:nvGrpSpPr>
        <p:grpSpPr bwMode="auto">
          <a:xfrm>
            <a:off x="5899150" y="3743325"/>
            <a:ext cx="377825" cy="360363"/>
            <a:chOff x="309" y="1979"/>
            <a:chExt cx="238" cy="227"/>
          </a:xfrm>
        </p:grpSpPr>
        <p:sp>
          <p:nvSpPr>
            <p:cNvPr id="25672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73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74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52" name="Group 6"/>
          <p:cNvGrpSpPr>
            <a:grpSpLocks/>
          </p:cNvGrpSpPr>
          <p:nvPr/>
        </p:nvGrpSpPr>
        <p:grpSpPr bwMode="auto">
          <a:xfrm>
            <a:off x="6545263" y="3695700"/>
            <a:ext cx="377825" cy="360363"/>
            <a:chOff x="309" y="1979"/>
            <a:chExt cx="238" cy="227"/>
          </a:xfrm>
        </p:grpSpPr>
        <p:sp>
          <p:nvSpPr>
            <p:cNvPr id="25669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70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71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56" name="Group 6"/>
          <p:cNvGrpSpPr>
            <a:grpSpLocks/>
          </p:cNvGrpSpPr>
          <p:nvPr/>
        </p:nvGrpSpPr>
        <p:grpSpPr bwMode="auto">
          <a:xfrm>
            <a:off x="7175500" y="3649663"/>
            <a:ext cx="377825" cy="360362"/>
            <a:chOff x="309" y="1979"/>
            <a:chExt cx="238" cy="227"/>
          </a:xfrm>
        </p:grpSpPr>
        <p:sp>
          <p:nvSpPr>
            <p:cNvPr id="25666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67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68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60" name="Group 6"/>
          <p:cNvGrpSpPr>
            <a:grpSpLocks/>
          </p:cNvGrpSpPr>
          <p:nvPr/>
        </p:nvGrpSpPr>
        <p:grpSpPr bwMode="auto">
          <a:xfrm>
            <a:off x="4637088" y="4343400"/>
            <a:ext cx="377825" cy="360363"/>
            <a:chOff x="309" y="1979"/>
            <a:chExt cx="238" cy="227"/>
          </a:xfrm>
        </p:grpSpPr>
        <p:sp>
          <p:nvSpPr>
            <p:cNvPr id="25663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64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65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64" name="Group 6"/>
          <p:cNvGrpSpPr>
            <a:grpSpLocks/>
          </p:cNvGrpSpPr>
          <p:nvPr/>
        </p:nvGrpSpPr>
        <p:grpSpPr bwMode="auto">
          <a:xfrm>
            <a:off x="5567363" y="4327525"/>
            <a:ext cx="377825" cy="360363"/>
            <a:chOff x="309" y="1979"/>
            <a:chExt cx="238" cy="227"/>
          </a:xfrm>
        </p:grpSpPr>
        <p:sp>
          <p:nvSpPr>
            <p:cNvPr id="25660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61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62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68" name="Group 6"/>
          <p:cNvGrpSpPr>
            <a:grpSpLocks/>
          </p:cNvGrpSpPr>
          <p:nvPr/>
        </p:nvGrpSpPr>
        <p:grpSpPr bwMode="auto">
          <a:xfrm>
            <a:off x="6324600" y="4311650"/>
            <a:ext cx="377825" cy="360363"/>
            <a:chOff x="309" y="1979"/>
            <a:chExt cx="238" cy="227"/>
          </a:xfrm>
        </p:grpSpPr>
        <p:sp>
          <p:nvSpPr>
            <p:cNvPr id="25657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58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59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76" name="Group 6"/>
          <p:cNvGrpSpPr>
            <a:grpSpLocks/>
          </p:cNvGrpSpPr>
          <p:nvPr/>
        </p:nvGrpSpPr>
        <p:grpSpPr bwMode="auto">
          <a:xfrm>
            <a:off x="6954838" y="4311650"/>
            <a:ext cx="377825" cy="360363"/>
            <a:chOff x="309" y="1979"/>
            <a:chExt cx="238" cy="227"/>
          </a:xfrm>
        </p:grpSpPr>
        <p:sp>
          <p:nvSpPr>
            <p:cNvPr id="25654" name="Oval 7"/>
            <p:cNvSpPr>
              <a:spLocks noChangeArrowheads="1"/>
            </p:cNvSpPr>
            <p:nvPr/>
          </p:nvSpPr>
          <p:spPr bwMode="auto">
            <a:xfrm>
              <a:off x="340" y="1979"/>
              <a:ext cx="181" cy="18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7C1C7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6CBCC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55" name="Oval 8"/>
            <p:cNvSpPr>
              <a:spLocks noChangeArrowheads="1"/>
            </p:cNvSpPr>
            <p:nvPr/>
          </p:nvSpPr>
          <p:spPr bwMode="auto">
            <a:xfrm>
              <a:off x="309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5656" name="Oval 9"/>
            <p:cNvSpPr>
              <a:spLocks noChangeArrowheads="1"/>
            </p:cNvSpPr>
            <p:nvPr/>
          </p:nvSpPr>
          <p:spPr bwMode="auto">
            <a:xfrm>
              <a:off x="456" y="211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80" name="AutoShape 86"/>
          <p:cNvSpPr>
            <a:spLocks noChangeArrowheads="1"/>
          </p:cNvSpPr>
          <p:nvPr/>
        </p:nvSpPr>
        <p:spPr bwMode="auto">
          <a:xfrm>
            <a:off x="401638" y="5314950"/>
            <a:ext cx="209550" cy="144463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1" name="AutoShape 86"/>
          <p:cNvSpPr>
            <a:spLocks noChangeArrowheads="1"/>
          </p:cNvSpPr>
          <p:nvPr/>
        </p:nvSpPr>
        <p:spPr bwMode="auto">
          <a:xfrm>
            <a:off x="931863" y="5341938"/>
            <a:ext cx="209550" cy="144462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2" name="AutoShape 86"/>
          <p:cNvSpPr>
            <a:spLocks noChangeArrowheads="1"/>
          </p:cNvSpPr>
          <p:nvPr/>
        </p:nvSpPr>
        <p:spPr bwMode="auto">
          <a:xfrm>
            <a:off x="1400175" y="5289550"/>
            <a:ext cx="209550" cy="144463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3" name="AutoShape 86"/>
          <p:cNvSpPr>
            <a:spLocks noChangeArrowheads="1"/>
          </p:cNvSpPr>
          <p:nvPr/>
        </p:nvSpPr>
        <p:spPr bwMode="auto">
          <a:xfrm>
            <a:off x="1836738" y="5330825"/>
            <a:ext cx="209550" cy="144463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" name="AutoShape 86"/>
          <p:cNvSpPr>
            <a:spLocks noChangeArrowheads="1"/>
          </p:cNvSpPr>
          <p:nvPr/>
        </p:nvSpPr>
        <p:spPr bwMode="auto">
          <a:xfrm>
            <a:off x="2335213" y="5389563"/>
            <a:ext cx="209550" cy="144462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6" name="AutoShape 86"/>
          <p:cNvSpPr>
            <a:spLocks noChangeArrowheads="1"/>
          </p:cNvSpPr>
          <p:nvPr/>
        </p:nvSpPr>
        <p:spPr bwMode="auto">
          <a:xfrm>
            <a:off x="6797675" y="5310188"/>
            <a:ext cx="209550" cy="144462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7" name="AutoShape 86"/>
          <p:cNvSpPr>
            <a:spLocks noChangeArrowheads="1"/>
          </p:cNvSpPr>
          <p:nvPr/>
        </p:nvSpPr>
        <p:spPr bwMode="auto">
          <a:xfrm>
            <a:off x="6176963" y="5321300"/>
            <a:ext cx="209550" cy="144463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8" name="AutoShape 86"/>
          <p:cNvSpPr>
            <a:spLocks noChangeArrowheads="1"/>
          </p:cNvSpPr>
          <p:nvPr/>
        </p:nvSpPr>
        <p:spPr bwMode="auto">
          <a:xfrm>
            <a:off x="5603875" y="5346700"/>
            <a:ext cx="209550" cy="144463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9" name="AutoShape 86"/>
          <p:cNvSpPr>
            <a:spLocks noChangeArrowheads="1"/>
          </p:cNvSpPr>
          <p:nvPr/>
        </p:nvSpPr>
        <p:spPr bwMode="auto">
          <a:xfrm>
            <a:off x="5110163" y="5294313"/>
            <a:ext cx="209550" cy="144462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90" name="AutoShape 86"/>
          <p:cNvSpPr>
            <a:spLocks noChangeArrowheads="1"/>
          </p:cNvSpPr>
          <p:nvPr/>
        </p:nvSpPr>
        <p:spPr bwMode="auto">
          <a:xfrm>
            <a:off x="4446588" y="5297488"/>
            <a:ext cx="220662" cy="188912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5" name="TextBox 174"/>
          <p:cNvSpPr txBox="1">
            <a:spLocks noChangeArrowheads="1"/>
          </p:cNvSpPr>
          <p:nvPr/>
        </p:nvSpPr>
        <p:spPr bwMode="auto">
          <a:xfrm>
            <a:off x="777875" y="6019800"/>
            <a:ext cx="1889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solidFill>
                  <a:srgbClr val="00B050"/>
                </a:solidFill>
                <a:latin typeface="Calibri" pitchFamily="34" charset="0"/>
              </a:rPr>
              <a:t>t=15</a:t>
            </a:r>
            <a:r>
              <a:rPr lang="en-US" sz="2800" b="1" i="1" baseline="30000">
                <a:solidFill>
                  <a:srgbClr val="00B050"/>
                </a:solidFill>
                <a:latin typeface="Calibri" pitchFamily="34" charset="0"/>
              </a:rPr>
              <a:t>0</a:t>
            </a:r>
            <a:r>
              <a:rPr lang="en-US" sz="2800" b="1" i="1">
                <a:solidFill>
                  <a:srgbClr val="00B050"/>
                </a:solidFill>
                <a:latin typeface="Calibri" pitchFamily="34" charset="0"/>
              </a:rPr>
              <a:t>C</a:t>
            </a:r>
            <a:endParaRPr lang="ru-RU" sz="2800" b="1" i="1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192" name="TextBox 191"/>
          <p:cNvSpPr txBox="1">
            <a:spLocks noChangeArrowheads="1"/>
          </p:cNvSpPr>
          <p:nvPr/>
        </p:nvSpPr>
        <p:spPr bwMode="auto">
          <a:xfrm>
            <a:off x="5059363" y="5973763"/>
            <a:ext cx="18907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solidFill>
                  <a:srgbClr val="00B050"/>
                </a:solidFill>
                <a:latin typeface="Calibri" pitchFamily="34" charset="0"/>
              </a:rPr>
              <a:t>t=55</a:t>
            </a:r>
            <a:r>
              <a:rPr lang="en-US" sz="2800" b="1" i="1" baseline="30000">
                <a:solidFill>
                  <a:srgbClr val="00B050"/>
                </a:solidFill>
                <a:latin typeface="Calibri" pitchFamily="34" charset="0"/>
              </a:rPr>
              <a:t>0</a:t>
            </a:r>
            <a:r>
              <a:rPr lang="en-US" sz="2800" b="1" i="1">
                <a:solidFill>
                  <a:srgbClr val="00B050"/>
                </a:solidFill>
                <a:latin typeface="Calibri" pitchFamily="34" charset="0"/>
              </a:rPr>
              <a:t>C</a:t>
            </a:r>
            <a:endParaRPr lang="ru-RU" sz="2800" b="1" i="1">
              <a:solidFill>
                <a:srgbClr val="00B05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" dur="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1" dur="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" dur="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9" dur="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" dur="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7" dur="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8" dur="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" dur="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5" dur="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6" dur="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3" dur="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4" dur="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1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1" dur="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2" dur="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1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8" dur="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9" dur="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0" dur="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1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6" dur="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7" dur="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8" dur="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9" dur="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16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4" dur="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5" dur="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6" dur="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7" dur="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1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2" dur="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3" dur="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4" dur="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5" dur="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9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20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0" dur="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1" dur="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2" dur="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3" dur="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2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8" dur="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9" dur="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0" dur="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1" dur="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7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2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6" dur="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47" dur="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8" dur="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9" dur="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5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25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4" dur="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65" dur="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6" dur="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7" dur="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6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3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27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2" dur="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3" dur="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4" dur="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5" dur="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1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29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0" dur="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01" dur="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2" dur="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3" dur="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0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9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31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8" dur="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19" dur="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0" dur="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1" dur="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2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7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32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6" dur="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7" dur="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8" dur="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9" dur="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4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5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34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3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4" dur="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5" dur="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6" dur="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7" dur="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5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36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2" dur="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3" dur="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4" dur="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5" dur="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7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1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38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0" dur="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91" dur="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2" dur="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3" dur="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9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9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40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40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8" dur="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9" dur="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0" dur="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1" dur="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7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41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4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6" dur="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27" dur="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8" dur="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9" dur="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3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5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43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4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4" dur="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45" dur="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6" dur="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7" dur="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4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3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454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4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2" dur="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63" dur="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4" dur="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5" dur="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6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1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47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47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0" dur="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81" dur="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82" dur="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3" dur="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8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9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490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49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7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8" dur="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99" dur="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0" dur="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1" dur="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0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7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50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50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5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6" dur="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17" dur="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18" dur="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9" dur="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5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52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5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3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4" dur="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35" dur="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36" dur="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7" dur="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3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3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54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5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1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2" dur="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53" dur="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54" dur="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5" dur="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1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562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56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9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0" dur="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71" dur="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72" dur="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3" dur="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7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9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58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58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7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8" dur="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89" dur="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0" dur="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1" dur="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9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7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59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59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5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6" dur="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07" dur="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8" dur="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9" dur="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1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5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61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6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3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4" dur="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25" dur="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6" dur="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7" dur="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2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3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634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6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1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2" dur="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43" dur="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4" dur="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5" dur="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4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1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652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6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9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0" dur="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61" dur="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2" dur="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3" dur="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6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9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670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67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4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7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8" dur="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79" dur="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80" dur="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1" dur="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7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68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68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1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5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6" dur="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97" dur="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98" dur="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9" dur="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0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5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706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70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9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3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4" dur="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15" dur="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16" dur="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7" dur="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1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3" presetID="0" presetClass="path" presetSubtype="0" repeatCount="indefinite" accel="50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4.44444E-6 0.02106 " pathEditMode="relative" rAng="0" ptsTypes="AA">
                                      <p:cBhvr>
                                        <p:cTn id="724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7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8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5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9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0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3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4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7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8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1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2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5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6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9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0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3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4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8" dur="2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7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2" dur="2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3" fill="hold">
                      <p:stCondLst>
                        <p:cond delay="indefinite"/>
                      </p:stCondLst>
                      <p:childTnLst>
                        <p:par>
                          <p:cTn id="774" fill="hold">
                            <p:stCondLst>
                              <p:cond delay="0"/>
                            </p:stCondLst>
                            <p:childTnLst>
                              <p:par>
                                <p:cTn id="77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33333E-6 C -0.00538 -0.05255 -0.01076 -0.10463 -0.01041 -0.12755 C -0.01007 -0.1507 -0.00434 -0.13449 0.00174 -0.13773 C 0.00781 -0.14098 0.02188 -0.14121 0.02587 -0.14792 C 0.02986 -0.1544 0.02587 -0.17037 0.02587 -0.17778 C 0.02587 -0.18542 0.02709 -0.18588 0.02587 -0.19306 C 0.02465 -0.2 0.0224 -0.21088 0.01893 -0.22037 C 0.01545 -0.2301 0.00816 -0.24144 0.00504 -0.25047 C 0.00191 -0.25949 0.00191 -0.26158 -1.94444E-6 -0.27547 C -0.00191 -0.28912 -0.00972 -0.32107 -0.00694 -0.33311 C -0.00416 -0.34514 0.01181 -0.34098 0.01719 -0.34792 C 0.02257 -0.3551 0.02309 -0.36111 0.02587 -0.3757 C 0.02865 -0.39028 0.03733 -0.42616 0.03438 -0.43565 C 0.03143 -0.44514 0.01997 -0.43912 0.00851 -0.43311 " pathEditMode="relative" rAng="0" ptsTypes="aaaaaaaaaaaaaA">
                                      <p:cBhvr>
                                        <p:cTn id="776" dur="5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223"/>
                                    </p:animMotion>
                                  </p:childTnLst>
                                </p:cTn>
                              </p:par>
                              <p:par>
                                <p:cTn id="77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22 -0.00856 0.00243 -0.01713 0.00104 -0.02199 C -0.00035 -0.02685 -0.00833 -0.02292 -0.00868 -0.02893 C -0.00903 -0.03495 -0.00364 -0.05162 -0.00104 -0.05833 C 0.00156 -0.06504 0.00243 -0.06296 0.00729 -0.06944 C 0.01215 -0.07592 0.02292 -0.0912 0.02778 -0.09699 C 0.03264 -0.10278 0.03663 -0.10092 0.03663 -0.1044 C 0.03663 -0.10787 0.0316 -0.11319 0.02778 -0.11829 C 0.02396 -0.12338 0.01823 -0.1294 0.01337 -0.13472 C 0.00851 -0.14004 0.00278 -0.14305 -0.00104 -0.15046 C -0.00486 -0.15787 -0.01024 -0.17083 -0.00972 -0.18009 C -0.0092 -0.18935 -0.00035 -0.20023 0.00208 -0.20555 C 0.00452 -0.21088 0.00469 -0.20602 0.00521 -0.21227 C 0.00573 -0.21852 0.00608 -0.23217 0.00521 -0.24259 C 0.00434 -0.25301 0.00156 -0.26713 0 -0.27546 C -0.00156 -0.28379 -0.00937 -0.28565 -0.00417 -0.29282 C 0.00104 -0.3 0.0217 -0.30833 0.03143 -0.31898 C 0.04115 -0.32963 0.05156 -0.34514 0.05365 -0.35602 C 0.05573 -0.3669 0.04861 -0.37546 0.04427 -0.38426 C 0.03993 -0.39305 0.0316 -0.39884 0.02726 -0.40879 C 0.02292 -0.41875 0.01875 -0.43588 0.01806 -0.44329 C 0.01736 -0.45069 0.02083 -0.45023 0.02327 -0.45347 C 0.0257 -0.45671 0.02899 -0.45995 0.03247 -0.46319 " pathEditMode="relative" ptsTypes="aaaaaaaaaaaaaaaaaaaaaaA">
                                      <p:cBhvr>
                                        <p:cTn id="778" dur="5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122 -0.00532 -0.00226 -0.01065 0.0026 -0.01852 C 0.00746 -0.02639 0.0243 -0.03727 0.02882 -0.04745 C 0.03333 -0.05764 0.03194 -0.0713 0.02934 -0.07963 C 0.02673 -0.08796 0.01354 -0.09143 0.01284 -0.09745 C 0.01215 -0.10347 0.02187 -0.1088 0.02517 -0.11597 C 0.02847 -0.12315 0.0302 -0.13148 0.03246 -0.14005 C 0.03472 -0.14861 0.04062 -0.16157 0.03871 -0.16759 C 0.0368 -0.17361 0.02691 -0.17268 0.02118 -0.17593 C 0.01545 -0.17917 0.00885 -0.18333 0.00416 -0.1875 C -0.00053 -0.19167 -0.00625 -0.19653 -0.00678 -0.20139 C -0.0073 -0.20625 -0.0066 -0.2081 0.00104 -0.21713 C 0.00868 -0.22616 0.03333 -0.24421 0.03923 -0.25556 C 0.04513 -0.2669 0.03732 -0.27454 0.03663 -0.28518 C 0.03593 -0.29583 0.03819 -0.30972 0.03507 -0.31944 C 0.03194 -0.32917 0.0177 -0.33102 0.01805 -0.34352 C 0.0184 -0.35602 0.0342 -0.38009 0.03715 -0.39514 C 0.0401 -0.41018 0.03316 -0.42431 0.03559 -0.43356 C 0.03802 -0.44282 0.04496 -0.44676 0.05208 -0.45069 " pathEditMode="relative" ptsTypes="aaaaaaaaaaaaaaaaaaA">
                                      <p:cBhvr>
                                        <p:cTn id="780" dur="5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52 -0.00348 0.00105 -0.00672 0.00052 -0.01528 C 0 -0.02385 -0.00468 -0.04028 -0.00347 -0.05162 C -0.00225 -0.06297 0.00348 -0.07547 0.00782 -0.0838 C 0.01216 -0.09213 0.01875 -0.09537 0.02223 -0.10116 C 0.0257 -0.10695 0.02934 -0.11135 0.02848 -0.11899 C 0.02761 -0.12662 0.01372 -0.13843 0.0165 -0.14653 C 0.01927 -0.15463 0.03959 -0.16227 0.04497 -0.16783 C 0.05035 -0.17338 0.05052 -0.17223 0.04844 -0.1794 C 0.04636 -0.18658 0.03594 -0.20533 0.03247 -0.21112 C 0.029 -0.2169 0.02952 -0.20973 0.02796 -0.21459 C 0.02639 -0.21945 0.0257 -0.23033 0.02327 -0.23982 C 0.02084 -0.24931 0.01268 -0.26204 0.01355 -0.27223 C 0.01441 -0.28241 0.02483 -0.29561 0.02848 -0.30116 C 0.03212 -0.30672 0.03334 -0.30116 0.03507 -0.3051 C 0.03681 -0.30903 0.03507 -0.31644 0.03872 -0.32524 C 0.04237 -0.33403 0.05695 -0.34769 0.05677 -0.35811 C 0.0566 -0.36852 0.0382 -0.3794 0.03716 -0.38774 C 0.03612 -0.39607 0.04202 -0.40348 0.05052 -0.40834 C 0.05903 -0.4132 0.0823 -0.40903 0.0882 -0.41644 C 0.0941 -0.42385 0.08646 -0.44514 0.08612 -0.45232 C 0.08577 -0.45949 0.08559 -0.45973 0.08559 -0.45996 " pathEditMode="relative" ptsTypes="aaaaaaaaaaaaaaaaaaaaaA">
                                      <p:cBhvr>
                                        <p:cTn id="782" dur="5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285 -0.0206 0.02569 -0.04097 0.03038 -0.05439 C 0.03507 -0.06782 0.03055 -0.07291 0.0283 -0.08101 C 0.02604 -0.08912 0.01771 -0.0956 0.01649 -0.1037 C 0.01528 -0.1118 0.01562 -0.12245 0.02118 -0.12986 C 0.02673 -0.13726 0.04357 -0.14375 0.05 -0.14837 C 0.05642 -0.153 0.06024 -0.15393 0.05937 -0.1574 C 0.05851 -0.16087 0.05017 -0.16134 0.04444 -0.16967 C 0.03871 -0.178 0.02743 -0.20069 0.02535 -0.20763 C 0.02326 -0.21458 0.02986 -0.20856 0.03142 -0.21087 C 0.03298 -0.21319 0.03385 -0.21782 0.03455 -0.22129 C 0.03524 -0.22476 0.03472 -0.22708 0.03611 -0.2324 C 0.0375 -0.23773 0.04236 -0.24629 0.04288 -0.253 C 0.0434 -0.25972 0.04184 -0.26388 0.03923 -0.27291 C 0.03663 -0.28194 0.02864 -0.29675 0.02691 -0.30717 C 0.02517 -0.31759 0.02344 -0.32916 0.02882 -0.33541 C 0.0342 -0.34166 0.05052 -0.33958 0.05937 -0.3449 C 0.06823 -0.35023 0.07986 -0.35902 0.08246 -0.36689 C 0.08507 -0.37476 0.07656 -0.38425 0.07535 -0.39166 C 0.07413 -0.39907 0.07014 -0.40555 0.07482 -0.41087 C 0.07951 -0.4162 0.09687 -0.41851 0.10312 -0.42337 C 0.10937 -0.42824 0.11163 -0.43541 0.11285 -0.4405 C 0.11406 -0.4456 0.1125 -0.44976 0.11094 -0.4537 " pathEditMode="relative" ptsTypes="aaaaaaaaaaaaaaaaaaaaaaA">
                                      <p:cBhvr>
                                        <p:cTn id="784" dur="5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232 -0.01435 0.02482 -0.02847 0.02778 -0.03773 C 0.03073 -0.04699 0.02239 -0.04768 0.01805 -0.05625 C 0.01371 -0.06481 0.00278 -0.07917 0.00156 -0.08935 C 0.00034 -0.09954 0.00798 -0.10903 0.01076 -0.11736 C 0.01354 -0.12569 0.01128 -0.12546 0.01805 -0.13935 C 0.02482 -0.15324 0.04479 -0.18935 0.05156 -0.20139 C 0.05833 -0.21343 0.05781 -0.20231 0.05885 -0.21157 C 0.05989 -0.22083 0.05833 -0.24375 0.05729 -0.25694 C 0.05625 -0.27014 0.05208 -0.27963 0.05208 -0.29143 C 0.05208 -0.30324 0.05989 -0.31574 0.05781 -0.32847 C 0.05573 -0.3412 0.04809 -0.34907 0.03975 -0.36759 C 0.03142 -0.38611 0.01215 -0.425 0.00729 -0.43981 C 0.00243 -0.45463 0.00659 -0.45579 0.01076 -0.45694 " pathEditMode="relative" ptsTypes="aaaaaaaaaaaaaA">
                                      <p:cBhvr>
                                        <p:cTn id="786" dur="3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57 -0.00533 0.0033 -0.01065 0.00261 -0.01922 C 0.00191 -0.02778 -0.00225 -0.04144 -0.00451 -0.05139 C -0.00677 -0.06135 -0.01371 -0.06551 -0.01076 -0.07894 C -0.00781 -0.09236 0.00764 -0.12153 0.01302 -0.13125 C 0.01841 -0.14098 0.01771 -0.13426 0.02118 -0.13797 C 0.02466 -0.14167 0.03264 -0.1456 0.03351 -0.15324 C 0.03438 -0.16088 0.02882 -0.17523 0.02639 -0.18334 C 0.02396 -0.19144 0.01754 -0.1963 0.0191 -0.20139 C 0.02066 -0.20648 0.03716 -0.2007 0.03559 -0.21366 C 0.03403 -0.22662 0.01042 -0.26435 0.00938 -0.27894 C 0.00834 -0.29352 0.02709 -0.29491 0.029 -0.30162 C 0.03091 -0.30834 0.01962 -0.31111 0.02066 -0.31875 C 0.02171 -0.32639 0.03421 -0.33681 0.03507 -0.34699 C 0.03594 -0.35718 0.0316 -0.37107 0.02639 -0.3794 C 0.02118 -0.38773 0.00625 -0.39144 0.00365 -0.39653 C 0.00105 -0.40162 0.01129 -0.40232 0.01042 -0.41019 C 0.00955 -0.41806 0.0007 -0.43773 -0.00139 -0.44329 " pathEditMode="relative" ptsTypes="aaaaaaaaaaaaaaaaaA">
                                      <p:cBhvr>
                                        <p:cTn id="788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208 -0.00949 -0.00416 -0.01898 -0.00625 -0.02824 C -0.00833 -0.0375 -0.01059 -0.04722 -0.0125 -0.05579 C -0.01441 -0.06435 -0.01788 -0.06968 -0.01805 -0.07917 C -0.01823 -0.08866 -0.01562 -0.10394 -0.01389 -0.11343 C -0.01215 -0.12292 -0.00903 -0.13009 -0.00729 -0.13681 C -0.00555 -0.14352 -0.00486 -0.14954 -0.00364 -0.15324 C -0.00243 -0.15695 -0.00399 -0.15579 -0.00052 -0.15949 C 0.00295 -0.1632 0.0125 -0.16829 0.01702 -0.17593 C 0.02153 -0.18357 0.025 -0.19769 0.02622 -0.20486 C 0.02743 -0.21204 0.02275 -0.2088 0.02413 -0.21921 C 0.02552 -0.22963 0.03229 -0.25579 0.03507 -0.26806 C 0.03785 -0.28033 0.04184 -0.2831 0.04115 -0.29283 C 0.04045 -0.30255 0.0349 -0.31875 0.03091 -0.32709 C 0.02691 -0.33542 0.02066 -0.33472 0.01702 -0.34236 C 0.01337 -0.35 0.00851 -0.36435 0.00868 -0.37315 C 0.00886 -0.38195 0.01459 -0.38357 0.01806 -0.39514 C 0.02153 -0.40671 0.02795 -0.43241 0.02986 -0.44259 C 0.03177 -0.45278 0.03073 -0.45463 0.02986 -0.45648 " pathEditMode="relative" ptsTypes="aaaaaaaaaaaaaaaaaaA">
                                      <p:cBhvr>
                                        <p:cTn id="790" dur="3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04 -0.00115 0.00208 -0.00208 0 -0.01157 C -0.00208 -0.02106 -0.01233 -0.04143 -0.01233 -0.05694 C -0.01233 -0.07245 -0.00417 -0.09352 0 -0.10509 C 0.00417 -0.11666 0.00972 -0.11828 0.01285 -0.12639 C 0.01597 -0.13449 0.01858 -0.1412 0.01858 -0.15324 C 0.01858 -0.16528 0.01059 -0.18819 0.0125 -0.19861 C 0.01441 -0.20903 0.02569 -0.21018 0.03038 -0.21574 C 0.03507 -0.22129 0.04531 -0.21759 0.0408 -0.23148 C 0.03628 -0.24537 0.01007 -0.28449 0.00365 -0.29884 C -0.00278 -0.31319 0.00104 -0.31203 0.0026 -0.31828 C 0.00417 -0.32453 0.01042 -0.33217 0.01337 -0.3368 C 0.01632 -0.34143 0.01788 -0.3412 0.02066 -0.34629 C 0.02344 -0.35139 0.02951 -0.36088 0.03038 -0.36759 C 0.03125 -0.3743 0.02274 -0.37963 0.02639 -0.38611 C 0.03003 -0.39259 0.0467 -0.39791 0.05208 -0.40694 C 0.05746 -0.41597 0.05764 -0.4324 0.05833 -0.43981 C 0.05903 -0.44722 0.05712 -0.44861 0.05677 -0.45092 " pathEditMode="relative" ptsTypes="aaaaaaaaaaaaaaaaaA">
                                      <p:cBhvr>
                                        <p:cTn id="792" dur="3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91 -0.01135 0.00382 -0.02246 0.00208 -0.03565 C 0.00035 -0.04885 -0.01059 -0.06806 -0.01077 -0.07963 C -0.01094 -0.09121 -0.00261 -0.09769 0.00104 -0.10579 C 0.00469 -0.11389 0.00816 -0.12223 0.01128 -0.12848 C 0.01441 -0.13473 0.02048 -0.12871 0.01962 -0.14352 C 0.01875 -0.15834 0.00937 -0.2 0.00625 -0.21713 C 0.00312 -0.23426 0.00104 -0.23426 0.00052 -0.24676 C 0 -0.25926 0.00156 -0.28357 0.0026 -0.29283 C 0.00364 -0.30209 0.0059 -0.29977 0.00729 -0.30232 C 0.00868 -0.30486 0.01042 -0.30301 0.01128 -0.30787 C 0.01215 -0.31273 0.00955 -0.32084 0.01232 -0.33125 C 0.0151 -0.34167 0.02361 -0.36297 0.02778 -0.37107 C 0.03194 -0.37917 0.0368 -0.3757 0.03767 -0.3794 C 0.03854 -0.3831 0.02934 -0.38426 0.03298 -0.39306 C 0.03663 -0.40185 0.05555 -0.42223 0.05972 -0.43218 C 0.06389 -0.44213 0.06076 -0.44792 0.05781 -0.45348 " pathEditMode="relative" ptsTypes="aaaaaaaaaaaaaaaaA">
                                      <p:cBhvr>
                                        <p:cTn id="794" dur="3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 animBg="1"/>
      <p:bldP spid="180" grpId="1" animBg="1"/>
      <p:bldP spid="181" grpId="0" animBg="1"/>
      <p:bldP spid="181" grpId="1" animBg="1"/>
      <p:bldP spid="182" grpId="0" animBg="1"/>
      <p:bldP spid="182" grpId="1" animBg="1"/>
      <p:bldP spid="183" grpId="0" animBg="1"/>
      <p:bldP spid="183" grpId="1" animBg="1"/>
      <p:bldP spid="184" grpId="0" animBg="1"/>
      <p:bldP spid="184" grpId="1" animBg="1"/>
      <p:bldP spid="186" grpId="0" animBg="1"/>
      <p:bldP spid="186" grpId="1" animBg="1"/>
      <p:bldP spid="187" grpId="0" animBg="1"/>
      <p:bldP spid="187" grpId="1" animBg="1"/>
      <p:bldP spid="188" grpId="0" animBg="1"/>
      <p:bldP spid="188" grpId="1" animBg="1"/>
      <p:bldP spid="189" grpId="0" animBg="1"/>
      <p:bldP spid="189" grpId="1" animBg="1"/>
      <p:bldP spid="190" grpId="0" animBg="1"/>
      <p:bldP spid="190" grpId="1" animBg="1"/>
      <p:bldP spid="175" grpId="0"/>
      <p:bldP spid="1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Висновок</a:t>
            </a:r>
            <a:endParaRPr lang="ru-RU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68325" y="2333625"/>
            <a:ext cx="6557963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uk-UA" sz="2400" b="1" i="1">
                <a:solidFill>
                  <a:srgbClr val="00B050"/>
                </a:solidFill>
                <a:latin typeface="Calibri" pitchFamily="34" charset="0"/>
              </a:rPr>
              <a:t>Атоми та молекули, з яких складається речовина, перебувають у неперервному хаотичному русі. Такий рух називається тепловим, оскільки збільшення температури речовини відповідає збільшенню швидкості руху її молекул.</a:t>
            </a:r>
          </a:p>
          <a:p>
            <a:pPr>
              <a:buFont typeface="Wingdings" pitchFamily="2" charset="2"/>
              <a:buChar char="Ø"/>
            </a:pPr>
            <a:r>
              <a:rPr lang="uk-UA" sz="2400" b="1" i="1">
                <a:solidFill>
                  <a:srgbClr val="00B050"/>
                </a:solidFill>
                <a:latin typeface="Calibri" pitchFamily="34" charset="0"/>
              </a:rPr>
              <a:t>Одним із доказів руху молекул є фізичне явище, що називається дифузією</a:t>
            </a:r>
            <a:r>
              <a:rPr lang="uk-UA" sz="2400" b="1" i="1">
                <a:solidFill>
                  <a:srgbClr val="00B050"/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uk-UA" sz="2400" b="1" i="1">
                <a:solidFill>
                  <a:schemeClr val="accent1"/>
                </a:solidFill>
                <a:latin typeface="Calibri" pitchFamily="34" charset="0"/>
              </a:rPr>
              <a:t>Дифузія </a:t>
            </a:r>
            <a:r>
              <a:rPr lang="uk-UA" sz="2400" b="1" i="1">
                <a:solidFill>
                  <a:srgbClr val="00B050"/>
                </a:solidFill>
                <a:latin typeface="Calibri" pitchFamily="34" charset="0"/>
              </a:rPr>
              <a:t>– взаємне проникнення речовин одна в одну, що відбувається в результаті теплового руху молекул. </a:t>
            </a:r>
            <a:endParaRPr lang="ru-RU" sz="2400" b="1" i="1">
              <a:solidFill>
                <a:srgbClr val="00B05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Використані </a:t>
            </a:r>
            <a:r>
              <a:rPr lang="uk-UA" dirty="0" err="1" smtClean="0"/>
              <a:t>джереда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25" y="2133600"/>
            <a:ext cx="7137400" cy="4525963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Програма </a:t>
            </a:r>
            <a:r>
              <a:rPr lang="uk-UA" dirty="0" err="1" smtClean="0"/>
              <a:t>“Фізика</a:t>
            </a:r>
            <a:r>
              <a:rPr lang="uk-UA" dirty="0" smtClean="0"/>
              <a:t>. Астрономія, 7—12 </a:t>
            </a:r>
            <a:r>
              <a:rPr lang="uk-UA" dirty="0" err="1" smtClean="0"/>
              <a:t>кл.”</a:t>
            </a:r>
            <a:r>
              <a:rPr lang="uk-UA" dirty="0" smtClean="0"/>
              <a:t> ,Перун, 2005.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 Ф. Я. </a:t>
            </a:r>
            <a:r>
              <a:rPr lang="uk-UA" dirty="0" err="1" smtClean="0"/>
              <a:t>Божинова</a:t>
            </a:r>
            <a:r>
              <a:rPr lang="uk-UA" dirty="0" smtClean="0"/>
              <a:t>, М. М. </a:t>
            </a:r>
            <a:r>
              <a:rPr lang="uk-UA" dirty="0" err="1" smtClean="0"/>
              <a:t>Кірюхін</a:t>
            </a:r>
            <a:r>
              <a:rPr lang="uk-UA" dirty="0" smtClean="0"/>
              <a:t>, О. О. </a:t>
            </a:r>
            <a:r>
              <a:rPr lang="uk-UA" dirty="0" err="1" smtClean="0"/>
              <a:t>Кірюхіна</a:t>
            </a:r>
            <a:r>
              <a:rPr lang="uk-UA" dirty="0" smtClean="0"/>
              <a:t>  Фізика 7 клас: </a:t>
            </a:r>
            <a:r>
              <a:rPr lang="uk-UA" dirty="0" err="1" smtClean="0"/>
              <a:t>Підруч</a:t>
            </a:r>
            <a:r>
              <a:rPr lang="uk-UA" dirty="0" smtClean="0"/>
              <a:t>. для </a:t>
            </a:r>
            <a:r>
              <a:rPr lang="uk-UA" dirty="0" err="1" smtClean="0"/>
              <a:t>для</a:t>
            </a:r>
            <a:r>
              <a:rPr lang="uk-UA" dirty="0" smtClean="0"/>
              <a:t> загальноосвітніх </a:t>
            </a:r>
            <a:r>
              <a:rPr lang="uk-UA" dirty="0" err="1" smtClean="0"/>
              <a:t>навч</a:t>
            </a:r>
            <a:r>
              <a:rPr lang="uk-UA" dirty="0" smtClean="0"/>
              <a:t>. </a:t>
            </a:r>
            <a:r>
              <a:rPr lang="uk-UA" dirty="0" err="1" smtClean="0"/>
              <a:t>закл</a:t>
            </a:r>
            <a:r>
              <a:rPr lang="uk-UA" dirty="0" smtClean="0"/>
              <a:t>. - Харків: Ранок, 2007. 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М. П. Бойко, Є. Ф. </a:t>
            </a:r>
            <a:r>
              <a:rPr lang="uk-UA" dirty="0" err="1" smtClean="0"/>
              <a:t>Венгер</a:t>
            </a:r>
            <a:r>
              <a:rPr lang="uk-UA" dirty="0" smtClean="0"/>
              <a:t>, О. В. Мельничук  Фізика 7 клас: </a:t>
            </a:r>
            <a:r>
              <a:rPr lang="uk-UA" dirty="0" err="1" smtClean="0"/>
              <a:t>Підруч</a:t>
            </a:r>
            <a:r>
              <a:rPr lang="uk-UA" dirty="0" smtClean="0"/>
              <a:t>. для </a:t>
            </a:r>
            <a:r>
              <a:rPr lang="uk-UA" dirty="0" err="1" smtClean="0"/>
              <a:t>для</a:t>
            </a:r>
            <a:r>
              <a:rPr lang="uk-UA" dirty="0" smtClean="0"/>
              <a:t> загальноосвітніх </a:t>
            </a:r>
            <a:r>
              <a:rPr lang="uk-UA" dirty="0" err="1" smtClean="0"/>
              <a:t>навч</a:t>
            </a:r>
            <a:r>
              <a:rPr lang="uk-UA" dirty="0" smtClean="0"/>
              <a:t>. </a:t>
            </a:r>
            <a:r>
              <a:rPr lang="uk-UA" dirty="0" err="1" smtClean="0"/>
              <a:t>закл</a:t>
            </a:r>
            <a:r>
              <a:rPr lang="uk-UA" dirty="0" smtClean="0"/>
              <a:t>. - Київ: </a:t>
            </a:r>
            <a:r>
              <a:rPr lang="uk-UA" dirty="0" err="1" smtClean="0"/>
              <a:t>Академперіодика</a:t>
            </a:r>
            <a:r>
              <a:rPr lang="uk-UA" dirty="0" smtClean="0"/>
              <a:t>, 2011.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 </a:t>
            </a:r>
            <a:r>
              <a:rPr lang="uk-UA" u="sng" dirty="0" smtClean="0">
                <a:hlinkClick r:id="rId2"/>
              </a:rPr>
              <a:t>https://www.youtube.com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u="sng" dirty="0" smtClean="0">
                <a:hlinkClick r:id="rId3"/>
              </a:rPr>
              <a:t>http://uchitelska.at.ua/publ/serednja_shkola/prirodoznavstvo_5_klas/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 </a:t>
            </a:r>
            <a:r>
              <a:rPr lang="uk-UA" u="sng" dirty="0" smtClean="0">
                <a:hlinkClick r:id="rId4"/>
              </a:rPr>
              <a:t>http://shkola.ostriv.in.ua/publication/code-50A4FFCD16A3B/list-B65BB05F26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Пригадай</a:t>
            </a: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24050" y="2038350"/>
            <a:ext cx="4705350" cy="170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400" b="1">
                <a:solidFill>
                  <a:srgbClr val="FFFF00"/>
                </a:solidFill>
                <a:latin typeface="Calibri" pitchFamily="34" charset="0"/>
              </a:rPr>
              <a:t>Будова речовини</a:t>
            </a:r>
            <a:r>
              <a:rPr lang="uk-UA" sz="4400" b="1">
                <a:solidFill>
                  <a:srgbClr val="FFFF00"/>
                </a:solidFill>
              </a:rPr>
              <a:t>.</a:t>
            </a:r>
          </a:p>
          <a:p>
            <a:r>
              <a:rPr lang="uk-UA" sz="4400" b="1">
                <a:solidFill>
                  <a:srgbClr val="FFFF00"/>
                </a:solidFill>
                <a:latin typeface="Calibri" pitchFamily="34" charset="0"/>
              </a:rPr>
              <a:t>Атоми і молекули </a:t>
            </a: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11975" y="1350963"/>
            <a:ext cx="223202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32238" y="3413125"/>
            <a:ext cx="2716212" cy="319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Поміркуй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619250" y="2381250"/>
            <a:ext cx="7092950" cy="3744913"/>
          </a:xfrm>
        </p:spPr>
        <p:txBody>
          <a:bodyPr/>
          <a:lstStyle/>
          <a:p>
            <a:pPr eaLnBrk="1" hangingPunct="1"/>
            <a:r>
              <a:rPr lang="uk-UA" b="1" smtClean="0">
                <a:solidFill>
                  <a:srgbClr val="FFFF00"/>
                </a:solidFill>
                <a:latin typeface="Arial" charset="0"/>
                <a:cs typeface="Arial" charset="0"/>
              </a:rPr>
              <a:t>Чому запах парфумів поширюється по всій кімнаті?</a:t>
            </a:r>
          </a:p>
          <a:p>
            <a:pPr eaLnBrk="1" hangingPunct="1"/>
            <a:r>
              <a:rPr lang="uk-UA" b="1" smtClean="0">
                <a:solidFill>
                  <a:srgbClr val="FFFF00"/>
                </a:solidFill>
                <a:latin typeface="Arial" charset="0"/>
                <a:cs typeface="Arial" charset="0"/>
              </a:rPr>
              <a:t>Чи можуть “зростися” два шматочки металу?</a:t>
            </a:r>
          </a:p>
          <a:p>
            <a:pPr eaLnBrk="1" hangingPunct="1"/>
            <a:r>
              <a:rPr lang="uk-UA" b="1" smtClean="0">
                <a:solidFill>
                  <a:srgbClr val="FFFF00"/>
                </a:solidFill>
                <a:latin typeface="Arial" charset="0"/>
                <a:cs typeface="Arial" charset="0"/>
              </a:rPr>
              <a:t>Від чого залежить швидкість руху атомів ?</a:t>
            </a:r>
            <a:endParaRPr lang="ru-RU" b="1" smtClean="0">
              <a:solidFill>
                <a:srgbClr val="FFFF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2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Рух молекул</a:t>
            </a:r>
            <a:endParaRPr lang="ru-RU" dirty="0"/>
          </a:p>
        </p:txBody>
      </p:sp>
      <p:sp>
        <p:nvSpPr>
          <p:cNvPr id="17410" name="Rectangle 8"/>
          <p:cNvSpPr>
            <a:spLocks noGrp="1"/>
          </p:cNvSpPr>
          <p:nvPr>
            <p:ph idx="4294967295"/>
          </p:nvPr>
        </p:nvSpPr>
        <p:spPr>
          <a:xfrm>
            <a:off x="457200" y="274638"/>
            <a:ext cx="8255000" cy="5851525"/>
          </a:xfrm>
        </p:spPr>
        <p:txBody>
          <a:bodyPr/>
          <a:lstStyle/>
          <a:p>
            <a:endParaRPr lang="ru-RU" smtClean="0">
              <a:latin typeface="Arial" charset="0"/>
              <a:cs typeface="Arial" charset="0"/>
            </a:endParaRPr>
          </a:p>
        </p:txBody>
      </p:sp>
      <p:pic>
        <p:nvPicPr>
          <p:cNvPr id="17412" name="рух молекул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77963" y="17526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62" fill="hold"/>
                                        <p:tgtEl>
                                          <p:spTgt spid="174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4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4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74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Броунівський рух</a:t>
            </a:r>
            <a:endParaRPr lang="ru-RU" dirty="0"/>
          </a:p>
        </p:txBody>
      </p:sp>
      <p:pic>
        <p:nvPicPr>
          <p:cNvPr id="18434" name="Содержимое 3" descr="pic1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49363" y="1957388"/>
            <a:ext cx="4745037" cy="4714875"/>
          </a:xfr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Явище</a:t>
            </a:r>
            <a:r>
              <a:rPr lang="ru-RU" dirty="0" smtClean="0"/>
              <a:t> </a:t>
            </a:r>
            <a:r>
              <a:rPr lang="ru-RU" dirty="0" err="1" smtClean="0"/>
              <a:t>дифуз</a:t>
            </a:r>
            <a:r>
              <a:rPr lang="uk-UA" dirty="0" err="1" smtClean="0"/>
              <a:t>ії</a:t>
            </a:r>
            <a:endParaRPr lang="ru-RU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85800" y="2535238"/>
            <a:ext cx="6275388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B050"/>
                </a:solidFill>
                <a:latin typeface="Calibri" pitchFamily="34" charset="0"/>
              </a:rPr>
              <a:t>Дифузія</a:t>
            </a:r>
            <a:r>
              <a:rPr lang="uk-UA" sz="3200">
                <a:solidFill>
                  <a:srgbClr val="00B050"/>
                </a:solidFill>
                <a:latin typeface="Calibri" pitchFamily="34" charset="0"/>
              </a:rPr>
              <a:t> (від латин. </a:t>
            </a:r>
            <a:r>
              <a:rPr lang="en-US" sz="3200">
                <a:solidFill>
                  <a:srgbClr val="00B050"/>
                </a:solidFill>
                <a:latin typeface="Calibri" pitchFamily="34" charset="0"/>
              </a:rPr>
              <a:t>diffusio –</a:t>
            </a:r>
            <a:r>
              <a:rPr lang="uk-UA" sz="3200">
                <a:solidFill>
                  <a:srgbClr val="00B050"/>
                </a:solidFill>
                <a:latin typeface="Calibri" pitchFamily="34" charset="0"/>
              </a:rPr>
              <a:t> поширення, розтікання) – взаємне проникнення дотичних речовин одна в одну, що відбувається в результаті теплового руху молекул</a:t>
            </a:r>
            <a:r>
              <a:rPr lang="uk-UA" sz="3200">
                <a:solidFill>
                  <a:srgbClr val="00B050"/>
                </a:solidFill>
              </a:rPr>
              <a:t>.</a:t>
            </a:r>
            <a:r>
              <a:rPr lang="en-US" sz="3200">
                <a:solidFill>
                  <a:srgbClr val="00B050"/>
                </a:solidFill>
                <a:latin typeface="Calibri" pitchFamily="34" charset="0"/>
              </a:rPr>
              <a:t> </a:t>
            </a:r>
            <a:endParaRPr lang="ru-RU" sz="3200">
              <a:solidFill>
                <a:srgbClr val="00B05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Дифузія в газах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1627909" y="2500746"/>
            <a:ext cx="270164" cy="290946"/>
          </a:xfrm>
          <a:prstGeom prst="ellipse">
            <a:avLst/>
          </a:prstGeom>
          <a:gradFill flip="none" rotWithShape="1"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48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3613" y="4692650"/>
            <a:ext cx="9715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8250" y="4391025"/>
            <a:ext cx="4540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Овал 22"/>
          <p:cNvSpPr/>
          <p:nvPr/>
        </p:nvSpPr>
        <p:spPr>
          <a:xfrm>
            <a:off x="3781425" y="5381625"/>
            <a:ext cx="85725" cy="1111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3876675" y="5133975"/>
            <a:ext cx="85725" cy="968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151313" y="5243513"/>
            <a:ext cx="128587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4160838" y="5495925"/>
            <a:ext cx="79375" cy="11588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3897313" y="5500688"/>
            <a:ext cx="122237" cy="984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3689350" y="5221288"/>
            <a:ext cx="87313" cy="825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4046538" y="5124450"/>
            <a:ext cx="90487" cy="666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0" y="5657850"/>
            <a:ext cx="74104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>
                <a:solidFill>
                  <a:srgbClr val="00B050"/>
                </a:solidFill>
                <a:latin typeface="Calibri" pitchFamily="34" charset="0"/>
              </a:rPr>
              <a:t>Парфуми  випаровуються в повітря,</a:t>
            </a:r>
          </a:p>
          <a:p>
            <a:r>
              <a:rPr lang="uk-UA" sz="2400" b="1">
                <a:solidFill>
                  <a:srgbClr val="00B050"/>
                </a:solidFill>
                <a:latin typeface="Calibri" pitchFamily="34" charset="0"/>
              </a:rPr>
              <a:t> їх молекули хаотично рухаючись, потрапляють до найвіддаленіших куточків кімнати.</a:t>
            </a:r>
            <a:endParaRPr lang="ru-RU" sz="2400" b="1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1149688" y="3283767"/>
            <a:ext cx="270164" cy="290946"/>
          </a:xfrm>
          <a:prstGeom prst="ellipse">
            <a:avLst/>
          </a:prstGeom>
          <a:gradFill flip="none" rotWithShape="1"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2615881" y="2337835"/>
            <a:ext cx="270164" cy="290946"/>
          </a:xfrm>
          <a:prstGeom prst="ellipse">
            <a:avLst/>
          </a:prstGeom>
          <a:gradFill flip="none" rotWithShape="1"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1906433" y="3993215"/>
            <a:ext cx="270164" cy="290946"/>
          </a:xfrm>
          <a:prstGeom prst="ellipse">
            <a:avLst/>
          </a:prstGeom>
          <a:gradFill flip="none" rotWithShape="1"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1433467" y="4576539"/>
            <a:ext cx="270164" cy="290946"/>
          </a:xfrm>
          <a:prstGeom prst="ellipse">
            <a:avLst/>
          </a:prstGeom>
          <a:gradFill flip="none" rotWithShape="1"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2648606" y="4556233"/>
            <a:ext cx="204951" cy="252249"/>
          </a:xfrm>
          <a:prstGeom prst="ellipse">
            <a:avLst/>
          </a:prstGeom>
          <a:gradFill flip="none" rotWithShape="1"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2647412" y="3220705"/>
            <a:ext cx="270164" cy="290946"/>
          </a:xfrm>
          <a:prstGeom prst="ellipse">
            <a:avLst/>
          </a:prstGeom>
          <a:gradFill flip="none" rotWithShape="1"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3372626" y="2716208"/>
            <a:ext cx="270164" cy="290946"/>
          </a:xfrm>
          <a:prstGeom prst="ellipse">
            <a:avLst/>
          </a:prstGeom>
          <a:gradFill flip="none" rotWithShape="1"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3467219" y="3662139"/>
            <a:ext cx="270164" cy="290946"/>
          </a:xfrm>
          <a:prstGeom prst="ellipse">
            <a:avLst/>
          </a:prstGeom>
          <a:gradFill flip="none" rotWithShape="1"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4176667" y="2243243"/>
            <a:ext cx="270164" cy="290946"/>
          </a:xfrm>
          <a:prstGeom prst="ellipse">
            <a:avLst/>
          </a:prstGeom>
          <a:gradFill flip="none" rotWithShape="1"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5989702" y="2858098"/>
            <a:ext cx="270164" cy="290946"/>
          </a:xfrm>
          <a:prstGeom prst="ellipse">
            <a:avLst/>
          </a:prstGeom>
          <a:gradFill flip="none" rotWithShape="1"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4917647" y="3110346"/>
            <a:ext cx="270164" cy="290946"/>
          </a:xfrm>
          <a:prstGeom prst="ellipse">
            <a:avLst/>
          </a:prstGeom>
          <a:gradFill flip="none" rotWithShape="1"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5280253" y="4497711"/>
            <a:ext cx="270164" cy="290946"/>
          </a:xfrm>
          <a:prstGeom prst="ellipse">
            <a:avLst/>
          </a:prstGeom>
          <a:gradFill flip="none" rotWithShape="1"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5012240" y="3819794"/>
            <a:ext cx="270164" cy="290946"/>
          </a:xfrm>
          <a:prstGeom prst="ellipse">
            <a:avLst/>
          </a:prstGeom>
          <a:gradFill flip="none" rotWithShape="1"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067 -0.05333  C 0.081 -0.06533  0.102 -0.072  0.124 -0.072  C 0.149 -0.072  0.169 -0.06533  0.183 -0.05333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7.40741E-7 C 0.00174 -0.00324 0.00087 -0.00139 0.00208 -0.00625 C 0.00243 -0.00787 0.00417 -0.01042 0.00417 -0.01042 C 0.00556 -0.02014 0.00451 -0.02778 -0.00052 -0.03449 C -0.00121 -0.03797 -0.00347 -0.03982 -0.00451 -0.04329 C -0.00434 -0.05533 -0.00486 -0.07061 0.00104 -0.08102 C 0.00208 -0.08658 0.00347 -0.09144 0.00417 -0.09699 C 0.0033 -0.10556 0.00139 -0.11088 -4.44444E-6 -0.11899 C 0.00035 -0.12778 -0.00069 -0.1338 0.00365 -0.13959 C 0.00504 -0.14838 0.01406 -0.14815 0.01962 -0.14977 C 0.02552 -0.1551 0.02951 -0.1588 0.0309 -0.16852 C 0.03056 -0.17616 0.03056 -0.1838 0.02986 -0.19121 C 0.02951 -0.19537 0.02083 -0.20926 0.01806 -0.21111 C 0.01649 -0.21436 0.01476 -0.21574 0.01198 -0.21713 C 0.00833 -0.22199 0.00087 -0.22547 -0.00417 -0.22686 C -0.00868 -0.2301 -0.01406 -0.23311 -0.0191 -0.23449 C -0.02187 -0.23704 -0.02396 -0.24028 -0.02674 -0.2426 C -0.02812 -0.24838 -0.03073 -0.25024 -0.03455 -0.25371 C -0.03819 -0.25301 -0.03819 -0.25162 -0.04115 -0.25024 C -0.11649 -0.25209 -0.07882 -0.24931 -0.10764 -0.25579 C -0.10799 -0.25672 -0.10816 -0.25787 -0.10868 -0.25857 C -0.10903 -0.25903 -0.11076 -0.25903 -0.11024 -0.25903 C -0.10503 -0.25973 -0.1 -0.25996 -0.09479 -0.26042 C -0.08924 -0.26181 -0.08611 -0.26806 -0.0809 -0.27014 C -0.07378 -0.27292 -0.07847 -0.2713 -0.06649 -0.27292 C -0.0658 -0.27431 -0.06458 -0.2757 -0.06389 -0.27709 C -0.06354 -0.27778 -0.06389 -0.27871 -0.06337 -0.27917 C -0.06198 -0.28056 -0.06007 -0.28056 -0.05868 -0.28172 C -0.05694 -0.28519 -0.05608 -0.28889 -0.05503 -0.29283 C -0.05469 -0.29445 -0.05017 -0.29607 -0.04896 -0.29699 C -0.04583 -0.29491 -0.04479 -0.29005 -0.04219 -0.28658 C -0.04028 -0.28403 -0.03681 -0.28426 -0.03455 -0.2838 C -0.0276 -0.2801 -0.0184 -0.27848 -0.01285 -0.28588 C -0.01128 -0.29422 -0.01424 -0.29445 -0.00608 -0.29352 C -0.00069 -0.29144 0.00486 -0.28982 0.01042 -0.28797 C 0.01215 -0.28866 0.01754 -0.29098 0.01754 -0.29352 " pathEditMode="relative" ptsTypes="fffffffffffffffffffffffffffffffffffA">
                                      <p:cBhvr>
                                        <p:cTn id="36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C -0.0007 -0.00648 -0.00104 -0.01296 -0.00208 -0.01944 C -0.00347 -0.02824 -0.01146 -0.02986 -0.01667 -0.03333 C -0.01146 -0.03426 -0.0059 -0.03356 -0.00104 -0.03611 C 0.00035 -0.0368 -0.00643 -0.04653 -0.00729 -0.04722 C -0.00955 -0.05324 -0.01233 -0.05509 -0.01458 -0.06111 C -0.01285 -0.06296 -0.01129 -0.06528 -0.00938 -0.06667 C -0.00712 -0.06829 -0.00365 -0.0669 -0.00208 -0.06944 C -0.00052 -0.07199 -0.01372 -0.07917 -0.01458 -0.07917 C -0.02882 -0.08079 -0.04306 -0.08102 -0.05729 -0.08194 C -0.04149 -0.11366 -0.05781 -0.08333 0.01875 -0.08889 C 0.02413 -0.08935 0.03351 -0.09491 0.03958 -0.09722 C 0.05121 -0.10648 0.06406 -0.10995 0.07604 -0.11805 C 0.07951 -0.125 0.0809 -0.13333 0.08437 -0.14028 C 0.08073 -0.14352 0.07292 -0.14861 0.07292 -0.14861 C 0.07135 -0.14861 0.0526 -0.14954 0.04687 -0.14444 C 0.04184 -0.14005 0.04566 -0.14282 0.03958 -0.14028 C 0.0375 -0.13935 0.03333 -0.1375 0.03333 -0.1375 C 0.02917 -0.13842 0.02378 -0.13634 0.02083 -0.14028 C 0.0191 -0.14259 0.02482 -0.14467 0.02708 -0.14583 C 0.0368 -0.15116 0.03038 -0.14815 0.04687 -0.15139 C 0.04878 -0.15393 0.05156 -0.15532 0.05312 -0.15833 C 0.05451 -0.16111 0.05434 -0.16481 0.05521 -0.16805 C 0.05278 -0.18264 0.04913 -0.19097 0.05312 -0.20694 C 0.04687 -0.23217 0.03472 -0.21713 0.00937 -0.21528 C 0.00312 -0.20972 0.00972 -0.21505 0.00208 -0.21111 C -0.00052 -0.20972 -0.00261 -0.20694 -0.00521 -0.20555 C -0.01424 -0.20116 -0.02396 -0.19745 -0.03333 -0.19444 C -0.03768 -0.18588 -0.03212 -0.18148 -0.03021 -0.17361 C -0.02882 -0.15949 -0.03004 -0.16597 -0.02708 -0.15417 C -0.02674 -0.15278 -0.02604 -0.15 -0.02604 -0.15 C -0.03368 -0.14653 -0.03021 -0.14792 -0.03646 -0.14583 C -0.04896 -0.15417 -0.03472 -0.1456 -0.06563 -0.15139 C -0.06771 -0.15185 -0.07552 -0.15926 -0.07604 -0.15972 C -0.07708 -0.16065 -0.07917 -0.1625 -0.07917 -0.1625 C -0.08889 -0.16204 -0.1007 -0.16782 -0.10833 -0.15972 C -0.11823 -0.1493 -0.1007 -0.16204 -0.11458 -0.15278 C -0.11632 -0.1456 -0.11997 -0.14028 -0.12188 -0.13333 C -0.12639 -0.11736 -0.12761 -0.09977 -0.13854 -0.08889 C -0.13924 -0.08657 -0.13889 -0.0831 -0.14063 -0.08194 C -0.14167 -0.08125 -0.14202 -0.08472 -0.14271 -0.08611 C -0.14514 -0.09167 -0.14427 -0.09514 -0.14896 -0.09722 C -0.15278 -0.10486 -0.16146 -0.10856 -0.16771 -0.1125 C -0.18264 -0.12176 -0.1967 -0.13333 -0.21146 -0.14305 C -0.19445 -0.1456 -0.19462 -0.14421 -0.18333 -0.15417 C -0.18021 -0.15694 -0.17708 -0.15972 -0.17396 -0.1625 C -0.17292 -0.16342 -0.17083 -0.16528 -0.17083 -0.16528 C -0.17014 -0.16713 -0.16979 -0.16921 -0.16875 -0.17083 C -0.16684 -0.17384 -0.1625 -0.17917 -0.1625 -0.17917 C -0.16163 -0.18495 -0.16042 -0.19028 -0.15938 -0.19583 C -0.16007 -0.20648 -0.15521 -0.22106 -0.16146 -0.22778 C -0.16927 -0.23611 -0.1816 -0.22893 -0.19167 -0.23055 C -0.19479 -0.23102 -0.19705 -0.23449 -0.2 -0.23611 C -0.23438 -0.23403 -0.21302 -0.23773 -0.22813 -0.22778 C -0.23976 -0.23287 -0.23177 -0.25671 -0.22292 -0.25972 C -0.21719 -0.26481 -0.21563 -0.27616 -0.21354 -0.28472 C -0.21094 -0.29514 -0.21441 -0.28217 -0.21042 -0.29305 C -0.2099 -0.29444 -0.20938 -0.29722 -0.20938 -0.29722 " pathEditMode="relative" ptsTypes="fffffffffffffffffffffffffffffffffffffffffffffffffffffffffA">
                                      <p:cBhvr>
                                        <p:cTn id="38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 -0.02986 C -0.00608 -0.03611 -0.0033 -0.03194 -0.00712 -0.03958 C -0.00434 -0.06204 0.00399 -0.05532 0.02205 -0.05764 C 0.02656 -0.07592 0.03003 -0.09491 0.03455 -0.11319 C 0.03385 -0.11875 0.03611 -0.12708 0.03247 -0.12986 C 0.02899 -0.13264 0.0158 -0.1287 0.00955 -0.12708 C -0.00781 -0.13472 0.01285 -0.13495 -0.01545 -0.13264 C -0.02014 -0.13055 -0.02031 -0.12963 -0.02691 -0.13403 C -0.02795 -0.13472 -0.02813 -0.13704 -0.02899 -0.13819 C -0.0309 -0.14028 -0.03524 -0.14375 -0.03524 -0.14375 C -0.03733 -0.14329 -0.03976 -0.14375 -0.04149 -0.14236 C -0.04583 -0.13889 -0.04271 -0.12893 -0.04983 -0.1243 C -0.05903 -0.11805 -0.0684 -0.12037 -0.07483 -0.10764 C -0.07448 -0.10625 -0.07257 -0.09792 -0.0717 -0.09792 C -0.07014 -0.09792 -0.07014 -0.10162 -0.06962 -0.10347 C -0.06753 -0.11088 -0.06563 -0.11782 -0.06233 -0.1243 C -0.06024 -0.13542 -0.0592 -0.14653 -0.05712 -0.15764 C -0.0566 -0.1713 -0.05833 -0.18518 -0.05087 -0.19514 C -0.04774 -0.20741 -0.06233 -0.20903 -0.06858 -0.21319 C -0.06788 -0.225 -0.06944 -0.23194 -0.06233 -0.23819 C -0.06198 -0.24005 -0.06198 -0.24213 -0.06128 -0.24375 C -0.06024 -0.24676 -0.05712 -0.25208 -0.05712 -0.25208 C -0.05781 -0.2581 -0.05816 -0.26412 -0.0592 -0.27014 C -0.06076 -0.27847 -0.06354 -0.27685 -0.05503 -0.28264 C -0.05538 -0.28472 -0.05694 -0.2963 -0.0592 -0.2993 C -0.0599 -0.30023 -0.06128 -0.3 -0.06233 -0.30069 C -0.06458 -0.30231 -0.06632 -0.30486 -0.06858 -0.30625 C -0.06997 -0.30717 -0.07135 -0.3081 -0.07274 -0.30903 C -0.07413 -0.32222 -0.07361 -0.33333 -0.08212 -0.34097 C -0.0842 -0.34514 -0.08524 -0.3493 -0.08733 -0.35347 C -0.08646 -0.3662 -0.08646 -0.37037 -0.09045 -0.38125 C -0.08854 -0.3963 -0.08698 -0.39282 -0.08003 -0.40208 C -0.07813 -0.40949 -0.07674 -0.41898 -0.07378 -0.42569 C -0.0691 -0.43588 -0.06337 -0.44653 -0.06337 -0.45903 " pathEditMode="relative" ptsTypes="fffffffffffffffffffffffffffffffffA">
                                      <p:cBhvr>
                                        <p:cTn id="40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22222E-6 C -0.0007 -0.00741 -0.0007 -0.01505 -0.00208 -0.02222 C -0.00382 -0.03125 -0.00938 -0.04028 -0.0125 -0.04861 C -0.0132 -0.07685 -0.01268 -0.10509 -0.01458 -0.13333 C -0.01528 -0.14421 -0.02639 -0.15324 -0.03125 -0.15972 C -0.03455 -0.16412 -0.0342 -0.16852 -0.03854 -0.17222 C -0.0434 -0.18194 -0.04063 -0.1787 -0.04583 -0.18333 C -0.05104 -0.19352 -0.05052 -0.18842 -0.04896 -0.19861 C -0.04132 -0.19815 -0.03351 -0.19907 -0.02604 -0.19722 C -0.02361 -0.19653 -0.01979 -0.19167 -0.01979 -0.19167 C -0.0184 -0.18889 -0.01649 -0.18657 -0.01563 -0.18333 C -0.01406 -0.17731 -0.01129 -0.16597 -0.00729 -0.1625 C -0.00295 -0.15856 0.00104 -0.15648 0.00521 -0.15278 C 0.00764 -0.14282 0.00417 -0.15486 0.00937 -0.14444 C 0.01128 -0.14051 0.01267 -0.13588 0.01458 -0.13194 C 0.0158 -0.1294 0.01875 -0.13009 0.02083 -0.12917 C 0.02187 -0.1287 0.02396 -0.12778 0.02396 -0.12778 C 0.02639 -0.1287 0.02917 -0.1287 0.03125 -0.13055 C 0.03212 -0.13125 0.0316 -0.13356 0.03229 -0.13472 C 0.03316 -0.13611 0.03455 -0.13634 0.03542 -0.1375 C 0.03785 -0.14074 0.03871 -0.14467 0.04167 -0.14722 C 0.04323 -0.14861 0.04514 -0.14884 0.04687 -0.15 C 0.04792 -0.15069 0.04896 -0.15185 0.05 -0.15278 C 0.05903 -0.15231 0.07222 -0.1588 0.07708 -0.14861 C 0.08316 -0.13565 0.08212 -0.11597 0.08542 -0.10139 C 0.08611 -0.09838 0.08732 -0.09143 0.08958 -0.08889 C 0.09149 -0.0868 0.09583 -0.08333 0.09583 -0.08333 C 0.11007 -0.08958 0.09653 -0.08148 0.10417 -0.09167 C 0.1059 -0.09398 0.11042 -0.09722 0.11042 -0.09722 C 0.11111 -0.09907 0.11146 -0.10116 0.1125 -0.10278 C 0.11337 -0.10417 0.11493 -0.10417 0.11562 -0.10555 C 0.11649 -0.10717 0.11597 -0.10949 0.11667 -0.11111 C 0.11823 -0.11458 0.1243 -0.11921 0.12604 -0.12083 C 0.12743 -0.12222 0.12795 -0.12477 0.12917 -0.12639 C 0.13107 -0.1287 0.13542 -0.13194 0.13542 -0.13194 C 0.13576 -0.14583 0.13559 -0.15972 0.13646 -0.17361 C 0.13663 -0.17731 0.13854 -0.18472 0.13854 -0.18472 C 0.13489 -0.19907 0.1342 -0.20046 0.12604 -0.20833 C 0.12239 -0.2118 0.12101 -0.21481 0.11667 -0.21667 C 0.1125 -0.22407 0.10503 -0.2287 0.09896 -0.23333 C 0.09531 -0.23611 0.09323 -0.24051 0.08958 -0.24305 C 0.08403 -0.24676 0.07899 -0.25046 0.07396 -0.25555 C 0.09583 -0.27014 0.06857 -0.25278 0.13542 -0.26111 C 0.14132 -0.2618 0.14722 -0.26805 0.15208 -0.27222 C 0.16198 -0.28102 0.17239 -0.28842 0.18229 -0.29722 C 0.18646 -0.30555 0.19028 -0.31412 0.19271 -0.32361 C 0.16979 -0.34398 0.20278 -0.31574 0.12083 -0.32917 C 0.11875 -0.3294 0.12135 -0.33472 0.12187 -0.3375 C 0.12344 -0.34653 0.12708 -0.34815 0.13229 -0.35278 C 0.13455 -0.3618 0.13333 -0.35555 0.13333 -0.37222 " pathEditMode="relative" ptsTypes="fffffffffffffffffffffffffffffffffffffffffffffffffA">
                                      <p:cBhvr>
                                        <p:cTn id="42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-0.01921 C 0.00521 -0.03101 0.00712 -0.04259 0.0099 -0.05393 C 0.01337 -0.06782 0.00799 -0.04629 0.01198 -0.06365 C 0.01267 -0.06643 0.01406 -0.07199 0.01406 -0.07199 C 0.0158 -0.0875 0.01962 -0.10138 0.0224 -0.11643 C 0.0217 -0.12523 0.02153 -0.13402 0.02031 -0.14282 C 0.01892 -0.1537 0.00903 -0.15717 0.00469 -0.16504 C -0.00017 -0.17407 0.00555 -0.16782 -0.00052 -0.17338 C -0.00347 -0.18101 -0.00382 -0.18588 -0.0099 -0.19004 C -0.01198 -0.19421 -0.01302 -0.19976 -0.01615 -0.20254 C -0.01823 -0.20439 -0.0224 -0.2081 -0.0224 -0.2081 C -0.03681 -0.20324 -0.03924 -0.18194 -0.04427 -0.16643 C -0.04601 -0.16111 -0.05017 -0.15879 -0.0526 -0.15393 C -0.0533 -0.14838 -0.0533 -0.14259 -0.05469 -0.13726 C -0.05868 -0.12106 -0.07309 -0.12152 -0.08281 -0.11504 C -0.0849 -0.10671 -0.0842 -0.09722 -0.09115 -0.09421 C -0.09514 -0.08634 -0.09445 -0.07569 -0.09844 -0.06782 C -0.10122 -0.06226 -0.10538 -0.05856 -0.10885 -0.05393 C -0.11076 -0.05138 -0.11111 -0.04676 -0.11302 -0.04421 C -0.11493 -0.04166 -0.11771 -0.04027 -0.12031 -0.03865 C -0.1224 -0.0375 -0.12656 -0.03588 -0.12656 -0.03588 C -0.12882 -0.03796 -0.13125 -0.03958 -0.13281 -0.04282 C -0.13559 -0.04838 -0.13455 -0.05 -0.1401 -0.05254 C -0.14635 -0.06504 -0.16372 -0.07129 -0.17448 -0.07338 C -0.19132 -0.08078 -0.19583 -0.0831 -0.2151 -0.08588 C -0.22049 -0.09676 -0.21875 -0.10347 -0.2276 -0.11226 C -0.2283 -0.11412 -0.22865 -0.1162 -0.22969 -0.11782 C -0.2309 -0.11967 -0.23351 -0.11967 -0.23385 -0.12199 C -0.23542 -0.1331 -0.23333 -0.1449 -0.2276 -0.15254 C -0.22622 -0.15787 -0.22344 -0.16018 -0.22135 -0.16504 C -0.21858 -0.17129 -0.21615 -0.17777 -0.21406 -0.18449 C -0.2125 -0.18935 -0.21094 -0.19976 -0.21094 -0.19976 C -0.21302 -0.20648 -0.21441 -0.20995 -0.21823 -0.21504 C -0.22031 -0.22361 -0.22292 -0.22963 -0.2276 -0.23588 C -0.22899 -0.24143 -0.23125 -0.24375 -0.2349 -0.24699 C -0.23837 -0.25625 -0.24323 -0.25509 -0.24844 -0.26088 C -0.25347 -0.26643 -0.25712 -0.27662 -0.26198 -0.28171 C -0.26372 -0.28356 -0.26632 -0.28426 -0.26823 -0.28588 C -0.26892 -0.28449 -0.26927 -0.28287 -0.27031 -0.28171 C -0.27153 -0.28032 -0.27344 -0.28055 -0.27448 -0.27893 C -0.27674 -0.27546 -0.27708 -0.2706 -0.27865 -0.26643 C -0.27934 -0.24907 -0.27639 -0.21111 -0.28906 -0.19421 C -0.2941 -0.17731 -0.29531 -0.18402 -0.29531 -0.16504 " pathEditMode="relative" ptsTypes="ffffffffffffffffffffffffffffffffffffffffffA">
                                      <p:cBhvr>
                                        <p:cTn id="44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2.59259E-6 C 0.0007 -0.02269 -0.00138 -0.02547 0.00417 -0.04028 C 0.00452 -0.06065 0.004 -0.08102 0.00522 -0.10139 C 0.00574 -0.10903 0.0198 -0.11389 0.0198 -0.11389 C 0.01754 -0.1213 0.01581 -0.12755 0.01147 -0.13334 C 0.00903 -0.13658 0.00209 -0.13889 0.00209 -0.13889 C -0.00242 -0.14792 0.00278 -0.14908 0.00834 -0.15278 C 0.00869 -0.15973 0.00747 -0.16713 0.00938 -0.17361 C 0.01025 -0.17639 0.0139 -0.17454 0.01563 -0.17639 C 0.01615 -0.17709 0.01824 -0.18542 0.01876 -0.1875 C 0.0191 -0.18611 0.01945 -0.18473 0.0198 -0.18334 C 0.02015 -0.18148 0.01945 -0.17732 0.02084 -0.17778 C 0.02692 -0.1801 0.02587 -0.18588 0.02917 -0.19028 C 0.0323 -0.19445 0.03577 -0.19954 0.03959 -0.20278 C 0.04775 -0.2007 0.04671 -0.1963 0.05001 -0.20695 C 0.04115 -0.22593 0.04098 -0.22315 0.02501 -0.22639 C 0.02171 -0.2375 0.01962 -0.24352 0.02917 -0.24861 C 0.03074 -0.25648 0.03039 -0.2632 0.02501 -0.26806 C 0.03785 -0.27963 0.05122 -0.28102 0.06667 -0.28334 C 0.06285 -0.29028 0.06094 -0.29792 0.05626 -0.30417 C 0.05591 -0.30556 0.05487 -0.30695 0.05522 -0.30834 C 0.05574 -0.30996 0.05886 -0.30973 0.05834 -0.31111 C 0.0573 -0.31412 0.05417 -0.31482 0.05209 -0.31667 C 0.05105 -0.3176 0.04897 -0.31945 0.04897 -0.31945 C 0.04619 -0.33403 0.05035 -0.31621 0.0448 -0.32917 C 0.0415 -0.33704 0.0441 -0.33912 0.03751 -0.34584 C 0.04133 -0.34746 0.04428 -0.35047 0.04792 -0.35278 C 0.04688 -0.35417 0.04601 -0.35579 0.0448 -0.35695 C 0.04393 -0.35787 0.04254 -0.35741 0.04167 -0.35834 C 0.03664 -0.36366 0.03664 -0.37084 0.03022 -0.375 C 0.02778 -0.38148 0.01754 -0.3963 0.01251 -0.39861 C -0.00572 -0.39769 -0.02135 -0.39815 -0.03645 -0.38473 C -0.04027 -0.39236 -0.04044 -0.40162 -0.03437 -0.40695 C -0.03124 -0.41343 -0.02603 -0.41389 -0.02083 -0.41667 C -0.01475 -0.42477 -0.02117 -0.41736 -0.01249 -0.42361 C -0.00624 -0.42824 0.00087 -0.43889 0.00834 -0.44028 C 0.01702 -0.4419 0.0257 -0.44213 0.03438 -0.44306 C 0.04237 -0.4426 0.0507 -0.44445 0.05834 -0.44167 C 0.06042 -0.44098 0.05921 -0.43588 0.06042 -0.43334 C 0.06181 -0.43056 0.06216 -0.42616 0.06459 -0.425 C 0.0698 -0.42269 0.07397 -0.41852 0.07917 -0.41667 C 0.08855 -0.40417 0.07553 -0.42061 0.08647 -0.40973 C 0.08803 -0.40811 0.08907 -0.40579 0.09063 -0.40417 C 0.0915 -0.40301 0.09272 -0.40232 0.09376 -0.40139 C 0.09897 -0.39098 0.09237 -0.40371 0.09897 -0.39306 C 0.1014 -0.38936 0.10209 -0.38473 0.10417 -0.38056 C 0.10608 -0.37061 0.11129 -0.36273 0.11563 -0.35417 C 0.11824 -0.36482 0.11737 -0.35973 0.11876 -0.36945 C 0.1191 -0.37686 0.11928 -0.38426 0.1198 -0.39167 C 0.12015 -0.39746 0.12223 -0.4007 0.12397 -0.40556 C 0.1257 -0.41019 0.12605 -0.41574 0.12709 -0.42084 C 0.12883 -0.43056 0.13022 -0.4419 0.13438 -0.45 C 0.13577 -0.45787 0.13768 -0.46482 0.13959 -0.47223 C 0.1415 -0.4801 0.14133 -0.48982 0.14584 -0.49584 " pathEditMode="relative" ptsTypes="fffffffffffffffffffffffffffffffffffffffffffffffffffffA">
                                      <p:cBhvr>
                                        <p:cTn id="46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4.44444E-6 C -0.00833 -0.01667 0.00017 0.00185 -0.00417 -0.04722 C -0.00452 -0.05023 -0.00972 -0.0632 -0.01146 -0.06667 C -0.01077 -0.08704 -0.00903 -0.1088 -0.01249 -0.12917 C -0.01406 -0.1382 -0.02153 -0.14306 -0.025 -0.15 C -0.02344 -0.16713 -0.02308 -0.16574 -0.01249 -0.175 C -0.01042 -0.17685 -0.00833 -0.17871 -0.00625 -0.18056 C -0.00521 -0.18148 -0.00313 -0.18334 -0.00313 -0.18334 C 0.00573 -0.18195 0.00661 -0.18241 0.01147 -0.17361 C 0.0139 -0.16366 0.01338 -0.16019 0.02084 -0.15695 C 0.03681 -0.15972 0.03456 -0.15834 0.04479 -0.16528 C 0.0514 -0.16482 0.05817 -0.16551 0.06459 -0.16389 C 0.06701 -0.1632 0.06597 -0.15741 0.06667 -0.15417 C 0.06737 -0.15139 0.06875 -0.14584 0.06875 -0.14584 C 0.06892 -0.14422 0.07032 -0.12014 0.07292 -0.11667 C 0.07465 -0.11435 0.07918 -0.11111 0.07918 -0.11111 C 0.08074 -0.12361 0.08282 -0.13519 0.08543 -0.14722 C 0.08612 -0.15023 0.08699 -0.16019 0.08855 -0.1625 C 0.0901 -0.16505 0.09272 -0.16621 0.0948 -0.16806 C 0.09584 -0.16898 0.09793 -0.17084 0.09793 -0.17084 C 0.10036 -0.1757 0.09983 -0.17871 0.10418 -0.18056 C 0.10556 -0.18334 0.10869 -0.18426 0.10938 -0.1875 C 0.11077 -0.19468 0.10713 -0.20486 0.11147 -0.20972 C 0.12275 -0.22246 0.14549 -0.21991 0.15626 -0.22084 C 0.16181 -0.22384 0.16668 -0.22801 0.17188 -0.23195 C 0.17466 -0.23403 0.18022 -0.2375 0.18022 -0.2375 C 0.18473 -0.23704 0.18924 -0.23704 0.19376 -0.23611 C 0.19584 -0.23565 0.20001 -0.23334 0.20001 -0.23334 C 0.20921 -0.23634 0.20869 -0.23542 0.21043 -0.24584 C 0.21129 -0.25047 0.21181 -0.25509 0.21251 -0.25972 C 0.21286 -0.26204 0.21355 -0.26667 0.21355 -0.26667 C 0.2139 -0.27454 0.21407 -0.28241 0.21459 -0.29028 C 0.21477 -0.29491 0.21424 -0.3 0.21563 -0.30417 C 0.21598 -0.30556 0.21928 -0.30232 0.22188 -0.3 C 0.22501 -0.2919 0.22813 -0.28472 0.2323 -0.27778 C 0.23733 -0.26898 0.23386 -0.26945 0.23751 -0.26945 " pathEditMode="relative" ptsTypes="fffffffffffffffffffffffffffffffffffA">
                                      <p:cBhvr>
                                        <p:cTn id="48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200"/>
                            </p:stCondLst>
                            <p:childTnLst>
                              <p:par>
                                <p:cTn id="5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Проведемо</a:t>
            </a:r>
            <a:r>
              <a:rPr lang="ru-RU" dirty="0" smtClean="0"/>
              <a:t> </a:t>
            </a:r>
            <a:r>
              <a:rPr lang="ru-RU" dirty="0" err="1" smtClean="0"/>
              <a:t>досл</a:t>
            </a:r>
            <a:r>
              <a:rPr lang="uk-UA" dirty="0" err="1" smtClean="0"/>
              <a:t>ід</a:t>
            </a:r>
            <a:endParaRPr lang="ru-RU" dirty="0"/>
          </a:p>
        </p:txBody>
      </p:sp>
      <p:sp>
        <p:nvSpPr>
          <p:cNvPr id="157" name="AutoShape 113"/>
          <p:cNvSpPr>
            <a:spLocks noChangeArrowheads="1"/>
          </p:cNvSpPr>
          <p:nvPr/>
        </p:nvSpPr>
        <p:spPr bwMode="auto">
          <a:xfrm>
            <a:off x="3813175" y="2174875"/>
            <a:ext cx="2159000" cy="3744913"/>
          </a:xfrm>
          <a:prstGeom prst="can">
            <a:avLst>
              <a:gd name="adj" fmla="val 43364"/>
            </a:avLst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8" name="AutoShape 101"/>
          <p:cNvSpPr>
            <a:spLocks noChangeArrowheads="1"/>
          </p:cNvSpPr>
          <p:nvPr/>
        </p:nvSpPr>
        <p:spPr bwMode="auto">
          <a:xfrm>
            <a:off x="3832225" y="3505200"/>
            <a:ext cx="2159000" cy="2376488"/>
          </a:xfrm>
          <a:prstGeom prst="can">
            <a:avLst>
              <a:gd name="adj" fmla="val 41252"/>
            </a:avLst>
          </a:prstGeom>
          <a:gradFill rotWithShape="1">
            <a:gsLst>
              <a:gs pos="0">
                <a:srgbClr val="E7F1FF">
                  <a:alpha val="50000"/>
                </a:srgbClr>
              </a:gs>
              <a:gs pos="100000">
                <a:srgbClr val="B3D2FF">
                  <a:alpha val="50000"/>
                </a:srgbClr>
              </a:gs>
            </a:gsLst>
            <a:lin ang="5400000" scaled="1"/>
          </a:gradFill>
          <a:ln w="9525">
            <a:solidFill>
              <a:srgbClr val="77C1C7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1" name="AutoShape 86"/>
          <p:cNvSpPr>
            <a:spLocks noChangeArrowheads="1"/>
          </p:cNvSpPr>
          <p:nvPr/>
        </p:nvSpPr>
        <p:spPr bwMode="auto">
          <a:xfrm>
            <a:off x="4024313" y="5494338"/>
            <a:ext cx="209550" cy="144462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2" name="AutoShape 86"/>
          <p:cNvSpPr>
            <a:spLocks noChangeArrowheads="1"/>
          </p:cNvSpPr>
          <p:nvPr/>
        </p:nvSpPr>
        <p:spPr bwMode="auto">
          <a:xfrm>
            <a:off x="4224338" y="5608638"/>
            <a:ext cx="209550" cy="144462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3" name="AutoShape 86"/>
          <p:cNvSpPr>
            <a:spLocks noChangeArrowheads="1"/>
          </p:cNvSpPr>
          <p:nvPr/>
        </p:nvSpPr>
        <p:spPr bwMode="auto">
          <a:xfrm>
            <a:off x="4500563" y="5665788"/>
            <a:ext cx="209550" cy="144462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4" name="AutoShape 86"/>
          <p:cNvSpPr>
            <a:spLocks noChangeArrowheads="1"/>
          </p:cNvSpPr>
          <p:nvPr/>
        </p:nvSpPr>
        <p:spPr bwMode="auto">
          <a:xfrm>
            <a:off x="4757738" y="5703888"/>
            <a:ext cx="209550" cy="144462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5" name="AutoShape 86"/>
          <p:cNvSpPr>
            <a:spLocks noChangeArrowheads="1"/>
          </p:cNvSpPr>
          <p:nvPr/>
        </p:nvSpPr>
        <p:spPr bwMode="auto">
          <a:xfrm>
            <a:off x="5024438" y="5675313"/>
            <a:ext cx="209550" cy="144462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6" name="AutoShape 86"/>
          <p:cNvSpPr>
            <a:spLocks noChangeArrowheads="1"/>
          </p:cNvSpPr>
          <p:nvPr/>
        </p:nvSpPr>
        <p:spPr bwMode="auto">
          <a:xfrm>
            <a:off x="5310188" y="5646738"/>
            <a:ext cx="209550" cy="144462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7" name="AutoShape 86"/>
          <p:cNvSpPr>
            <a:spLocks noChangeArrowheads="1"/>
          </p:cNvSpPr>
          <p:nvPr/>
        </p:nvSpPr>
        <p:spPr bwMode="auto">
          <a:xfrm>
            <a:off x="5634038" y="5503863"/>
            <a:ext cx="209550" cy="144462"/>
          </a:xfrm>
          <a:prstGeom prst="irregularSeal1">
            <a:avLst/>
          </a:prstGeom>
          <a:gradFill rotWithShape="1">
            <a:gsLst>
              <a:gs pos="0">
                <a:schemeClr val="bg1"/>
              </a:gs>
              <a:gs pos="100000">
                <a:srgbClr val="CC00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0" name="Freeform 109"/>
          <p:cNvSpPr>
            <a:spLocks/>
          </p:cNvSpPr>
          <p:nvPr/>
        </p:nvSpPr>
        <p:spPr bwMode="auto">
          <a:xfrm>
            <a:off x="3860800" y="4225925"/>
            <a:ext cx="431800" cy="1390650"/>
          </a:xfrm>
          <a:custGeom>
            <a:avLst/>
            <a:gdLst>
              <a:gd name="T0" fmla="*/ 2147483647 w 272"/>
              <a:gd name="T1" fmla="*/ 2147483647 h 876"/>
              <a:gd name="T2" fmla="*/ 2147483647 w 272"/>
              <a:gd name="T3" fmla="*/ 2147483647 h 876"/>
              <a:gd name="T4" fmla="*/ 2147483647 w 272"/>
              <a:gd name="T5" fmla="*/ 2147483647 h 876"/>
              <a:gd name="T6" fmla="*/ 2147483647 w 272"/>
              <a:gd name="T7" fmla="*/ 2147483647 h 876"/>
              <a:gd name="T8" fmla="*/ 2147483647 w 272"/>
              <a:gd name="T9" fmla="*/ 0 h 876"/>
              <a:gd name="T10" fmla="*/ 2147483647 w 272"/>
              <a:gd name="T11" fmla="*/ 2147483647 h 876"/>
              <a:gd name="T12" fmla="*/ 2147483647 w 272"/>
              <a:gd name="T13" fmla="*/ 2147483647 h 876"/>
              <a:gd name="T14" fmla="*/ 2147483647 w 272"/>
              <a:gd name="T15" fmla="*/ 2147483647 h 876"/>
              <a:gd name="T16" fmla="*/ 2147483647 w 272"/>
              <a:gd name="T17" fmla="*/ 2147483647 h 876"/>
              <a:gd name="T18" fmla="*/ 2147483647 w 272"/>
              <a:gd name="T19" fmla="*/ 2147483647 h 876"/>
              <a:gd name="T20" fmla="*/ 2147483647 w 272"/>
              <a:gd name="T21" fmla="*/ 2147483647 h 87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72"/>
              <a:gd name="T34" fmla="*/ 0 h 876"/>
              <a:gd name="T35" fmla="*/ 272 w 272"/>
              <a:gd name="T36" fmla="*/ 876 h 87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72" h="876">
                <a:moveTo>
                  <a:pt x="259" y="876"/>
                </a:moveTo>
                <a:cubicBezTo>
                  <a:pt x="222" y="825"/>
                  <a:pt x="234" y="768"/>
                  <a:pt x="199" y="715"/>
                </a:cubicBezTo>
                <a:cubicBezTo>
                  <a:pt x="190" y="700"/>
                  <a:pt x="176" y="666"/>
                  <a:pt x="176" y="666"/>
                </a:cubicBezTo>
                <a:cubicBezTo>
                  <a:pt x="165" y="550"/>
                  <a:pt x="166" y="473"/>
                  <a:pt x="77" y="380"/>
                </a:cubicBezTo>
                <a:cubicBezTo>
                  <a:pt x="72" y="295"/>
                  <a:pt x="0" y="88"/>
                  <a:pt x="31" y="0"/>
                </a:cubicBezTo>
                <a:cubicBezTo>
                  <a:pt x="31" y="0"/>
                  <a:pt x="200" y="54"/>
                  <a:pt x="253" y="57"/>
                </a:cubicBezTo>
                <a:lnTo>
                  <a:pt x="214" y="135"/>
                </a:lnTo>
                <a:cubicBezTo>
                  <a:pt x="204" y="151"/>
                  <a:pt x="232" y="201"/>
                  <a:pt x="232" y="201"/>
                </a:cubicBezTo>
                <a:cubicBezTo>
                  <a:pt x="254" y="289"/>
                  <a:pt x="146" y="369"/>
                  <a:pt x="223" y="445"/>
                </a:cubicBezTo>
                <a:cubicBezTo>
                  <a:pt x="269" y="537"/>
                  <a:pt x="272" y="639"/>
                  <a:pt x="236" y="732"/>
                </a:cubicBezTo>
                <a:lnTo>
                  <a:pt x="259" y="876"/>
                </a:lnTo>
                <a:close/>
              </a:path>
            </a:pathLst>
          </a:custGeom>
          <a:gradFill rotWithShape="1">
            <a:gsLst>
              <a:gs pos="0">
                <a:srgbClr val="CC0099"/>
              </a:gs>
              <a:gs pos="100000">
                <a:schemeClr val="bg1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1" name="Freeform 109"/>
          <p:cNvSpPr>
            <a:spLocks/>
          </p:cNvSpPr>
          <p:nvPr/>
        </p:nvSpPr>
        <p:spPr bwMode="auto">
          <a:xfrm>
            <a:off x="4441825" y="4359275"/>
            <a:ext cx="431800" cy="1390650"/>
          </a:xfrm>
          <a:custGeom>
            <a:avLst/>
            <a:gdLst>
              <a:gd name="T0" fmla="*/ 2147483647 w 272"/>
              <a:gd name="T1" fmla="*/ 2147483647 h 876"/>
              <a:gd name="T2" fmla="*/ 2147483647 w 272"/>
              <a:gd name="T3" fmla="*/ 2147483647 h 876"/>
              <a:gd name="T4" fmla="*/ 2147483647 w 272"/>
              <a:gd name="T5" fmla="*/ 2147483647 h 876"/>
              <a:gd name="T6" fmla="*/ 2147483647 w 272"/>
              <a:gd name="T7" fmla="*/ 2147483647 h 876"/>
              <a:gd name="T8" fmla="*/ 2147483647 w 272"/>
              <a:gd name="T9" fmla="*/ 0 h 876"/>
              <a:gd name="T10" fmla="*/ 2147483647 w 272"/>
              <a:gd name="T11" fmla="*/ 2147483647 h 876"/>
              <a:gd name="T12" fmla="*/ 2147483647 w 272"/>
              <a:gd name="T13" fmla="*/ 2147483647 h 876"/>
              <a:gd name="T14" fmla="*/ 2147483647 w 272"/>
              <a:gd name="T15" fmla="*/ 2147483647 h 876"/>
              <a:gd name="T16" fmla="*/ 2147483647 w 272"/>
              <a:gd name="T17" fmla="*/ 2147483647 h 876"/>
              <a:gd name="T18" fmla="*/ 2147483647 w 272"/>
              <a:gd name="T19" fmla="*/ 2147483647 h 876"/>
              <a:gd name="T20" fmla="*/ 2147483647 w 272"/>
              <a:gd name="T21" fmla="*/ 2147483647 h 87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72"/>
              <a:gd name="T34" fmla="*/ 0 h 876"/>
              <a:gd name="T35" fmla="*/ 272 w 272"/>
              <a:gd name="T36" fmla="*/ 876 h 87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72" h="876">
                <a:moveTo>
                  <a:pt x="259" y="876"/>
                </a:moveTo>
                <a:cubicBezTo>
                  <a:pt x="222" y="825"/>
                  <a:pt x="234" y="768"/>
                  <a:pt x="199" y="715"/>
                </a:cubicBezTo>
                <a:cubicBezTo>
                  <a:pt x="190" y="700"/>
                  <a:pt x="176" y="666"/>
                  <a:pt x="176" y="666"/>
                </a:cubicBezTo>
                <a:cubicBezTo>
                  <a:pt x="165" y="550"/>
                  <a:pt x="166" y="473"/>
                  <a:pt x="77" y="380"/>
                </a:cubicBezTo>
                <a:cubicBezTo>
                  <a:pt x="72" y="295"/>
                  <a:pt x="0" y="88"/>
                  <a:pt x="31" y="0"/>
                </a:cubicBezTo>
                <a:cubicBezTo>
                  <a:pt x="31" y="0"/>
                  <a:pt x="200" y="54"/>
                  <a:pt x="253" y="57"/>
                </a:cubicBezTo>
                <a:lnTo>
                  <a:pt x="214" y="135"/>
                </a:lnTo>
                <a:cubicBezTo>
                  <a:pt x="204" y="151"/>
                  <a:pt x="232" y="201"/>
                  <a:pt x="232" y="201"/>
                </a:cubicBezTo>
                <a:cubicBezTo>
                  <a:pt x="254" y="289"/>
                  <a:pt x="146" y="369"/>
                  <a:pt x="223" y="445"/>
                </a:cubicBezTo>
                <a:cubicBezTo>
                  <a:pt x="269" y="537"/>
                  <a:pt x="272" y="639"/>
                  <a:pt x="236" y="732"/>
                </a:cubicBezTo>
                <a:lnTo>
                  <a:pt x="259" y="876"/>
                </a:lnTo>
                <a:close/>
              </a:path>
            </a:pathLst>
          </a:custGeom>
          <a:gradFill rotWithShape="1">
            <a:gsLst>
              <a:gs pos="0">
                <a:srgbClr val="CC0099"/>
              </a:gs>
              <a:gs pos="100000">
                <a:schemeClr val="bg1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2" name="Freeform 109"/>
          <p:cNvSpPr>
            <a:spLocks/>
          </p:cNvSpPr>
          <p:nvPr/>
        </p:nvSpPr>
        <p:spPr bwMode="auto">
          <a:xfrm>
            <a:off x="4165600" y="4292600"/>
            <a:ext cx="431800" cy="1390650"/>
          </a:xfrm>
          <a:custGeom>
            <a:avLst/>
            <a:gdLst>
              <a:gd name="T0" fmla="*/ 2147483647 w 272"/>
              <a:gd name="T1" fmla="*/ 2147483647 h 876"/>
              <a:gd name="T2" fmla="*/ 2147483647 w 272"/>
              <a:gd name="T3" fmla="*/ 2147483647 h 876"/>
              <a:gd name="T4" fmla="*/ 2147483647 w 272"/>
              <a:gd name="T5" fmla="*/ 2147483647 h 876"/>
              <a:gd name="T6" fmla="*/ 2147483647 w 272"/>
              <a:gd name="T7" fmla="*/ 2147483647 h 876"/>
              <a:gd name="T8" fmla="*/ 2147483647 w 272"/>
              <a:gd name="T9" fmla="*/ 0 h 876"/>
              <a:gd name="T10" fmla="*/ 2147483647 w 272"/>
              <a:gd name="T11" fmla="*/ 2147483647 h 876"/>
              <a:gd name="T12" fmla="*/ 2147483647 w 272"/>
              <a:gd name="T13" fmla="*/ 2147483647 h 876"/>
              <a:gd name="T14" fmla="*/ 2147483647 w 272"/>
              <a:gd name="T15" fmla="*/ 2147483647 h 876"/>
              <a:gd name="T16" fmla="*/ 2147483647 w 272"/>
              <a:gd name="T17" fmla="*/ 2147483647 h 876"/>
              <a:gd name="T18" fmla="*/ 2147483647 w 272"/>
              <a:gd name="T19" fmla="*/ 2147483647 h 876"/>
              <a:gd name="T20" fmla="*/ 2147483647 w 272"/>
              <a:gd name="T21" fmla="*/ 2147483647 h 87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72"/>
              <a:gd name="T34" fmla="*/ 0 h 876"/>
              <a:gd name="T35" fmla="*/ 272 w 272"/>
              <a:gd name="T36" fmla="*/ 876 h 87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72" h="876">
                <a:moveTo>
                  <a:pt x="259" y="876"/>
                </a:moveTo>
                <a:cubicBezTo>
                  <a:pt x="222" y="825"/>
                  <a:pt x="234" y="768"/>
                  <a:pt x="199" y="715"/>
                </a:cubicBezTo>
                <a:cubicBezTo>
                  <a:pt x="190" y="700"/>
                  <a:pt x="176" y="666"/>
                  <a:pt x="176" y="666"/>
                </a:cubicBezTo>
                <a:cubicBezTo>
                  <a:pt x="165" y="550"/>
                  <a:pt x="166" y="473"/>
                  <a:pt x="77" y="380"/>
                </a:cubicBezTo>
                <a:cubicBezTo>
                  <a:pt x="72" y="295"/>
                  <a:pt x="0" y="88"/>
                  <a:pt x="31" y="0"/>
                </a:cubicBezTo>
                <a:cubicBezTo>
                  <a:pt x="31" y="0"/>
                  <a:pt x="200" y="54"/>
                  <a:pt x="253" y="57"/>
                </a:cubicBezTo>
                <a:lnTo>
                  <a:pt x="214" y="135"/>
                </a:lnTo>
                <a:cubicBezTo>
                  <a:pt x="204" y="151"/>
                  <a:pt x="232" y="201"/>
                  <a:pt x="232" y="201"/>
                </a:cubicBezTo>
                <a:cubicBezTo>
                  <a:pt x="254" y="289"/>
                  <a:pt x="146" y="369"/>
                  <a:pt x="223" y="445"/>
                </a:cubicBezTo>
                <a:cubicBezTo>
                  <a:pt x="269" y="537"/>
                  <a:pt x="272" y="639"/>
                  <a:pt x="236" y="732"/>
                </a:cubicBezTo>
                <a:lnTo>
                  <a:pt x="259" y="876"/>
                </a:lnTo>
                <a:close/>
              </a:path>
            </a:pathLst>
          </a:custGeom>
          <a:gradFill rotWithShape="1">
            <a:gsLst>
              <a:gs pos="0">
                <a:srgbClr val="CC0099"/>
              </a:gs>
              <a:gs pos="100000">
                <a:schemeClr val="bg1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3" name="Freeform 112"/>
          <p:cNvSpPr>
            <a:spLocks/>
          </p:cNvSpPr>
          <p:nvPr/>
        </p:nvSpPr>
        <p:spPr bwMode="auto">
          <a:xfrm>
            <a:off x="5481638" y="4164013"/>
            <a:ext cx="436562" cy="1409700"/>
          </a:xfrm>
          <a:custGeom>
            <a:avLst/>
            <a:gdLst>
              <a:gd name="T0" fmla="*/ 2147483647 w 275"/>
              <a:gd name="T1" fmla="*/ 2147483647 h 888"/>
              <a:gd name="T2" fmla="*/ 2147483647 w 275"/>
              <a:gd name="T3" fmla="*/ 2147483647 h 888"/>
              <a:gd name="T4" fmla="*/ 2147483647 w 275"/>
              <a:gd name="T5" fmla="*/ 2147483647 h 888"/>
              <a:gd name="T6" fmla="*/ 2147483647 w 275"/>
              <a:gd name="T7" fmla="*/ 2147483647 h 888"/>
              <a:gd name="T8" fmla="*/ 2147483647 w 275"/>
              <a:gd name="T9" fmla="*/ 2147483647 h 888"/>
              <a:gd name="T10" fmla="*/ 2147483647 w 275"/>
              <a:gd name="T11" fmla="*/ 2147483647 h 888"/>
              <a:gd name="T12" fmla="*/ 2147483647 w 275"/>
              <a:gd name="T13" fmla="*/ 0 h 888"/>
              <a:gd name="T14" fmla="*/ 2147483647 w 275"/>
              <a:gd name="T15" fmla="*/ 2147483647 h 888"/>
              <a:gd name="T16" fmla="*/ 2147483647 w 275"/>
              <a:gd name="T17" fmla="*/ 2147483647 h 888"/>
              <a:gd name="T18" fmla="*/ 2147483647 w 275"/>
              <a:gd name="T19" fmla="*/ 2147483647 h 888"/>
              <a:gd name="T20" fmla="*/ 2147483647 w 275"/>
              <a:gd name="T21" fmla="*/ 2147483647 h 8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75"/>
              <a:gd name="T34" fmla="*/ 0 h 888"/>
              <a:gd name="T35" fmla="*/ 275 w 275"/>
              <a:gd name="T36" fmla="*/ 888 h 88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75" h="888">
                <a:moveTo>
                  <a:pt x="140" y="888"/>
                </a:moveTo>
                <a:cubicBezTo>
                  <a:pt x="120" y="837"/>
                  <a:pt x="110" y="808"/>
                  <a:pt x="91" y="755"/>
                </a:cubicBezTo>
                <a:cubicBezTo>
                  <a:pt x="86" y="740"/>
                  <a:pt x="78" y="706"/>
                  <a:pt x="78" y="706"/>
                </a:cubicBezTo>
                <a:cubicBezTo>
                  <a:pt x="72" y="590"/>
                  <a:pt x="73" y="513"/>
                  <a:pt x="24" y="420"/>
                </a:cubicBezTo>
                <a:cubicBezTo>
                  <a:pt x="21" y="335"/>
                  <a:pt x="0" y="185"/>
                  <a:pt x="17" y="97"/>
                </a:cubicBezTo>
                <a:lnTo>
                  <a:pt x="161" y="54"/>
                </a:lnTo>
                <a:lnTo>
                  <a:pt x="272" y="0"/>
                </a:lnTo>
                <a:cubicBezTo>
                  <a:pt x="267" y="16"/>
                  <a:pt x="263" y="195"/>
                  <a:pt x="263" y="195"/>
                </a:cubicBezTo>
                <a:cubicBezTo>
                  <a:pt x="275" y="283"/>
                  <a:pt x="158" y="347"/>
                  <a:pt x="200" y="423"/>
                </a:cubicBezTo>
                <a:cubicBezTo>
                  <a:pt x="225" y="515"/>
                  <a:pt x="193" y="621"/>
                  <a:pt x="173" y="714"/>
                </a:cubicBezTo>
                <a:lnTo>
                  <a:pt x="140" y="888"/>
                </a:lnTo>
                <a:close/>
              </a:path>
            </a:pathLst>
          </a:custGeom>
          <a:gradFill rotWithShape="1">
            <a:gsLst>
              <a:gs pos="0">
                <a:srgbClr val="CC0099"/>
              </a:gs>
              <a:gs pos="100000">
                <a:schemeClr val="bg1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" name="Freeform 112"/>
          <p:cNvSpPr>
            <a:spLocks/>
          </p:cNvSpPr>
          <p:nvPr/>
        </p:nvSpPr>
        <p:spPr bwMode="auto">
          <a:xfrm>
            <a:off x="4948238" y="4325938"/>
            <a:ext cx="436562" cy="1409700"/>
          </a:xfrm>
          <a:custGeom>
            <a:avLst/>
            <a:gdLst>
              <a:gd name="T0" fmla="*/ 2147483647 w 275"/>
              <a:gd name="T1" fmla="*/ 2147483647 h 888"/>
              <a:gd name="T2" fmla="*/ 2147483647 w 275"/>
              <a:gd name="T3" fmla="*/ 2147483647 h 888"/>
              <a:gd name="T4" fmla="*/ 2147483647 w 275"/>
              <a:gd name="T5" fmla="*/ 2147483647 h 888"/>
              <a:gd name="T6" fmla="*/ 2147483647 w 275"/>
              <a:gd name="T7" fmla="*/ 2147483647 h 888"/>
              <a:gd name="T8" fmla="*/ 2147483647 w 275"/>
              <a:gd name="T9" fmla="*/ 2147483647 h 888"/>
              <a:gd name="T10" fmla="*/ 2147483647 w 275"/>
              <a:gd name="T11" fmla="*/ 2147483647 h 888"/>
              <a:gd name="T12" fmla="*/ 2147483647 w 275"/>
              <a:gd name="T13" fmla="*/ 0 h 888"/>
              <a:gd name="T14" fmla="*/ 2147483647 w 275"/>
              <a:gd name="T15" fmla="*/ 2147483647 h 888"/>
              <a:gd name="T16" fmla="*/ 2147483647 w 275"/>
              <a:gd name="T17" fmla="*/ 2147483647 h 888"/>
              <a:gd name="T18" fmla="*/ 2147483647 w 275"/>
              <a:gd name="T19" fmla="*/ 2147483647 h 888"/>
              <a:gd name="T20" fmla="*/ 2147483647 w 275"/>
              <a:gd name="T21" fmla="*/ 2147483647 h 8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75"/>
              <a:gd name="T34" fmla="*/ 0 h 888"/>
              <a:gd name="T35" fmla="*/ 275 w 275"/>
              <a:gd name="T36" fmla="*/ 888 h 88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75" h="888">
                <a:moveTo>
                  <a:pt x="140" y="888"/>
                </a:moveTo>
                <a:cubicBezTo>
                  <a:pt x="120" y="837"/>
                  <a:pt x="110" y="808"/>
                  <a:pt x="91" y="755"/>
                </a:cubicBezTo>
                <a:cubicBezTo>
                  <a:pt x="86" y="740"/>
                  <a:pt x="78" y="706"/>
                  <a:pt x="78" y="706"/>
                </a:cubicBezTo>
                <a:cubicBezTo>
                  <a:pt x="72" y="590"/>
                  <a:pt x="73" y="513"/>
                  <a:pt x="24" y="420"/>
                </a:cubicBezTo>
                <a:cubicBezTo>
                  <a:pt x="21" y="335"/>
                  <a:pt x="0" y="185"/>
                  <a:pt x="17" y="97"/>
                </a:cubicBezTo>
                <a:lnTo>
                  <a:pt x="161" y="54"/>
                </a:lnTo>
                <a:lnTo>
                  <a:pt x="272" y="0"/>
                </a:lnTo>
                <a:cubicBezTo>
                  <a:pt x="267" y="16"/>
                  <a:pt x="263" y="195"/>
                  <a:pt x="263" y="195"/>
                </a:cubicBezTo>
                <a:cubicBezTo>
                  <a:pt x="275" y="283"/>
                  <a:pt x="158" y="347"/>
                  <a:pt x="200" y="423"/>
                </a:cubicBezTo>
                <a:cubicBezTo>
                  <a:pt x="225" y="515"/>
                  <a:pt x="193" y="621"/>
                  <a:pt x="173" y="714"/>
                </a:cubicBezTo>
                <a:lnTo>
                  <a:pt x="140" y="888"/>
                </a:lnTo>
                <a:close/>
              </a:path>
            </a:pathLst>
          </a:custGeom>
          <a:gradFill rotWithShape="1">
            <a:gsLst>
              <a:gs pos="0">
                <a:srgbClr val="CC0099"/>
              </a:gs>
              <a:gs pos="100000">
                <a:schemeClr val="bg1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5" name="Freeform 103"/>
          <p:cNvSpPr>
            <a:spLocks/>
          </p:cNvSpPr>
          <p:nvPr/>
        </p:nvSpPr>
        <p:spPr bwMode="auto">
          <a:xfrm>
            <a:off x="4197350" y="4295775"/>
            <a:ext cx="236538" cy="1441450"/>
          </a:xfrm>
          <a:custGeom>
            <a:avLst/>
            <a:gdLst>
              <a:gd name="T0" fmla="*/ 2147483647 w 149"/>
              <a:gd name="T1" fmla="*/ 2147483647 h 850"/>
              <a:gd name="T2" fmla="*/ 2147483647 w 149"/>
              <a:gd name="T3" fmla="*/ 2147483647 h 850"/>
              <a:gd name="T4" fmla="*/ 2147483647 w 149"/>
              <a:gd name="T5" fmla="*/ 2147483647 h 850"/>
              <a:gd name="T6" fmla="*/ 2147483647 w 149"/>
              <a:gd name="T7" fmla="*/ 2147483647 h 850"/>
              <a:gd name="T8" fmla="*/ 2147483647 w 149"/>
              <a:gd name="T9" fmla="*/ 0 h 850"/>
              <a:gd name="T10" fmla="*/ 2147483647 w 149"/>
              <a:gd name="T11" fmla="*/ 2147483647 h 850"/>
              <a:gd name="T12" fmla="*/ 2147483647 w 149"/>
              <a:gd name="T13" fmla="*/ 2147483647 h 850"/>
              <a:gd name="T14" fmla="*/ 2147483647 w 149"/>
              <a:gd name="T15" fmla="*/ 2147483647 h 850"/>
              <a:gd name="T16" fmla="*/ 2147483647 w 149"/>
              <a:gd name="T17" fmla="*/ 2147483647 h 850"/>
              <a:gd name="T18" fmla="*/ 2147483647 w 149"/>
              <a:gd name="T19" fmla="*/ 2147483647 h 850"/>
              <a:gd name="T20" fmla="*/ 2147483647 w 149"/>
              <a:gd name="T21" fmla="*/ 2147483647 h 8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49"/>
              <a:gd name="T34" fmla="*/ 0 h 850"/>
              <a:gd name="T35" fmla="*/ 149 w 149"/>
              <a:gd name="T36" fmla="*/ 850 h 85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49" h="850">
                <a:moveTo>
                  <a:pt x="149" y="850"/>
                </a:moveTo>
                <a:cubicBezTo>
                  <a:pt x="129" y="799"/>
                  <a:pt x="109" y="738"/>
                  <a:pt x="90" y="685"/>
                </a:cubicBezTo>
                <a:cubicBezTo>
                  <a:pt x="85" y="670"/>
                  <a:pt x="77" y="636"/>
                  <a:pt x="77" y="636"/>
                </a:cubicBezTo>
                <a:cubicBezTo>
                  <a:pt x="71" y="520"/>
                  <a:pt x="72" y="443"/>
                  <a:pt x="23" y="350"/>
                </a:cubicBezTo>
                <a:cubicBezTo>
                  <a:pt x="20" y="265"/>
                  <a:pt x="0" y="88"/>
                  <a:pt x="17" y="0"/>
                </a:cubicBezTo>
                <a:cubicBezTo>
                  <a:pt x="17" y="0"/>
                  <a:pt x="75" y="18"/>
                  <a:pt x="104" y="21"/>
                </a:cubicBezTo>
                <a:cubicBezTo>
                  <a:pt x="85" y="110"/>
                  <a:pt x="111" y="29"/>
                  <a:pt x="83" y="105"/>
                </a:cubicBezTo>
                <a:cubicBezTo>
                  <a:pt x="78" y="121"/>
                  <a:pt x="70" y="155"/>
                  <a:pt x="70" y="155"/>
                </a:cubicBezTo>
                <a:cubicBezTo>
                  <a:pt x="82" y="243"/>
                  <a:pt x="61" y="339"/>
                  <a:pt x="103" y="415"/>
                </a:cubicBezTo>
                <a:cubicBezTo>
                  <a:pt x="128" y="507"/>
                  <a:pt x="130" y="609"/>
                  <a:pt x="110" y="702"/>
                </a:cubicBezTo>
                <a:lnTo>
                  <a:pt x="149" y="850"/>
                </a:lnTo>
                <a:close/>
              </a:path>
            </a:pathLst>
          </a:custGeom>
          <a:gradFill rotWithShape="1">
            <a:gsLst>
              <a:gs pos="0">
                <a:srgbClr val="CC0099"/>
              </a:gs>
              <a:gs pos="100000">
                <a:schemeClr val="bg1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6" name="Freeform 103"/>
          <p:cNvSpPr>
            <a:spLocks/>
          </p:cNvSpPr>
          <p:nvPr/>
        </p:nvSpPr>
        <p:spPr bwMode="auto">
          <a:xfrm>
            <a:off x="4826000" y="4400550"/>
            <a:ext cx="236538" cy="1441450"/>
          </a:xfrm>
          <a:custGeom>
            <a:avLst/>
            <a:gdLst>
              <a:gd name="T0" fmla="*/ 2147483647 w 149"/>
              <a:gd name="T1" fmla="*/ 2147483647 h 850"/>
              <a:gd name="T2" fmla="*/ 2147483647 w 149"/>
              <a:gd name="T3" fmla="*/ 2147483647 h 850"/>
              <a:gd name="T4" fmla="*/ 2147483647 w 149"/>
              <a:gd name="T5" fmla="*/ 2147483647 h 850"/>
              <a:gd name="T6" fmla="*/ 2147483647 w 149"/>
              <a:gd name="T7" fmla="*/ 2147483647 h 850"/>
              <a:gd name="T8" fmla="*/ 2147483647 w 149"/>
              <a:gd name="T9" fmla="*/ 0 h 850"/>
              <a:gd name="T10" fmla="*/ 2147483647 w 149"/>
              <a:gd name="T11" fmla="*/ 2147483647 h 850"/>
              <a:gd name="T12" fmla="*/ 2147483647 w 149"/>
              <a:gd name="T13" fmla="*/ 2147483647 h 850"/>
              <a:gd name="T14" fmla="*/ 2147483647 w 149"/>
              <a:gd name="T15" fmla="*/ 2147483647 h 850"/>
              <a:gd name="T16" fmla="*/ 2147483647 w 149"/>
              <a:gd name="T17" fmla="*/ 2147483647 h 850"/>
              <a:gd name="T18" fmla="*/ 2147483647 w 149"/>
              <a:gd name="T19" fmla="*/ 2147483647 h 850"/>
              <a:gd name="T20" fmla="*/ 2147483647 w 149"/>
              <a:gd name="T21" fmla="*/ 2147483647 h 8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49"/>
              <a:gd name="T34" fmla="*/ 0 h 850"/>
              <a:gd name="T35" fmla="*/ 149 w 149"/>
              <a:gd name="T36" fmla="*/ 850 h 85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49" h="850">
                <a:moveTo>
                  <a:pt x="149" y="850"/>
                </a:moveTo>
                <a:cubicBezTo>
                  <a:pt x="129" y="799"/>
                  <a:pt x="109" y="738"/>
                  <a:pt x="90" y="685"/>
                </a:cubicBezTo>
                <a:cubicBezTo>
                  <a:pt x="85" y="670"/>
                  <a:pt x="77" y="636"/>
                  <a:pt x="77" y="636"/>
                </a:cubicBezTo>
                <a:cubicBezTo>
                  <a:pt x="71" y="520"/>
                  <a:pt x="72" y="443"/>
                  <a:pt x="23" y="350"/>
                </a:cubicBezTo>
                <a:cubicBezTo>
                  <a:pt x="20" y="265"/>
                  <a:pt x="0" y="88"/>
                  <a:pt x="17" y="0"/>
                </a:cubicBezTo>
                <a:cubicBezTo>
                  <a:pt x="17" y="0"/>
                  <a:pt x="75" y="18"/>
                  <a:pt x="104" y="21"/>
                </a:cubicBezTo>
                <a:cubicBezTo>
                  <a:pt x="85" y="110"/>
                  <a:pt x="111" y="29"/>
                  <a:pt x="83" y="105"/>
                </a:cubicBezTo>
                <a:cubicBezTo>
                  <a:pt x="78" y="121"/>
                  <a:pt x="70" y="155"/>
                  <a:pt x="70" y="155"/>
                </a:cubicBezTo>
                <a:cubicBezTo>
                  <a:pt x="82" y="243"/>
                  <a:pt x="61" y="339"/>
                  <a:pt x="103" y="415"/>
                </a:cubicBezTo>
                <a:cubicBezTo>
                  <a:pt x="128" y="507"/>
                  <a:pt x="130" y="609"/>
                  <a:pt x="110" y="702"/>
                </a:cubicBezTo>
                <a:lnTo>
                  <a:pt x="149" y="850"/>
                </a:lnTo>
                <a:close/>
              </a:path>
            </a:pathLst>
          </a:custGeom>
          <a:gradFill rotWithShape="1">
            <a:gsLst>
              <a:gs pos="0">
                <a:srgbClr val="CC0099"/>
              </a:gs>
              <a:gs pos="100000">
                <a:schemeClr val="bg1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7" name="Freeform 103"/>
          <p:cNvSpPr>
            <a:spLocks/>
          </p:cNvSpPr>
          <p:nvPr/>
        </p:nvSpPr>
        <p:spPr bwMode="auto">
          <a:xfrm>
            <a:off x="5302250" y="4352925"/>
            <a:ext cx="236538" cy="1489075"/>
          </a:xfrm>
          <a:custGeom>
            <a:avLst/>
            <a:gdLst>
              <a:gd name="T0" fmla="*/ 2147483647 w 149"/>
              <a:gd name="T1" fmla="*/ 2147483647 h 850"/>
              <a:gd name="T2" fmla="*/ 2147483647 w 149"/>
              <a:gd name="T3" fmla="*/ 2147483647 h 850"/>
              <a:gd name="T4" fmla="*/ 2147483647 w 149"/>
              <a:gd name="T5" fmla="*/ 2147483647 h 850"/>
              <a:gd name="T6" fmla="*/ 2147483647 w 149"/>
              <a:gd name="T7" fmla="*/ 2147483647 h 850"/>
              <a:gd name="T8" fmla="*/ 2147483647 w 149"/>
              <a:gd name="T9" fmla="*/ 0 h 850"/>
              <a:gd name="T10" fmla="*/ 2147483647 w 149"/>
              <a:gd name="T11" fmla="*/ 2147483647 h 850"/>
              <a:gd name="T12" fmla="*/ 2147483647 w 149"/>
              <a:gd name="T13" fmla="*/ 2147483647 h 850"/>
              <a:gd name="T14" fmla="*/ 2147483647 w 149"/>
              <a:gd name="T15" fmla="*/ 2147483647 h 850"/>
              <a:gd name="T16" fmla="*/ 2147483647 w 149"/>
              <a:gd name="T17" fmla="*/ 2147483647 h 850"/>
              <a:gd name="T18" fmla="*/ 2147483647 w 149"/>
              <a:gd name="T19" fmla="*/ 2147483647 h 850"/>
              <a:gd name="T20" fmla="*/ 2147483647 w 149"/>
              <a:gd name="T21" fmla="*/ 2147483647 h 8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49"/>
              <a:gd name="T34" fmla="*/ 0 h 850"/>
              <a:gd name="T35" fmla="*/ 149 w 149"/>
              <a:gd name="T36" fmla="*/ 850 h 85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49" h="850">
                <a:moveTo>
                  <a:pt x="149" y="850"/>
                </a:moveTo>
                <a:cubicBezTo>
                  <a:pt x="129" y="799"/>
                  <a:pt x="109" y="738"/>
                  <a:pt x="90" y="685"/>
                </a:cubicBezTo>
                <a:cubicBezTo>
                  <a:pt x="85" y="670"/>
                  <a:pt x="77" y="636"/>
                  <a:pt x="77" y="636"/>
                </a:cubicBezTo>
                <a:cubicBezTo>
                  <a:pt x="71" y="520"/>
                  <a:pt x="72" y="443"/>
                  <a:pt x="23" y="350"/>
                </a:cubicBezTo>
                <a:cubicBezTo>
                  <a:pt x="20" y="265"/>
                  <a:pt x="0" y="88"/>
                  <a:pt x="17" y="0"/>
                </a:cubicBezTo>
                <a:cubicBezTo>
                  <a:pt x="17" y="0"/>
                  <a:pt x="75" y="18"/>
                  <a:pt x="104" y="21"/>
                </a:cubicBezTo>
                <a:cubicBezTo>
                  <a:pt x="85" y="110"/>
                  <a:pt x="111" y="29"/>
                  <a:pt x="83" y="105"/>
                </a:cubicBezTo>
                <a:cubicBezTo>
                  <a:pt x="78" y="121"/>
                  <a:pt x="70" y="155"/>
                  <a:pt x="70" y="155"/>
                </a:cubicBezTo>
                <a:cubicBezTo>
                  <a:pt x="82" y="243"/>
                  <a:pt x="61" y="339"/>
                  <a:pt x="103" y="415"/>
                </a:cubicBezTo>
                <a:cubicBezTo>
                  <a:pt x="128" y="507"/>
                  <a:pt x="130" y="609"/>
                  <a:pt x="110" y="702"/>
                </a:cubicBezTo>
                <a:lnTo>
                  <a:pt x="149" y="850"/>
                </a:lnTo>
                <a:close/>
              </a:path>
            </a:pathLst>
          </a:custGeom>
          <a:gradFill rotWithShape="1">
            <a:gsLst>
              <a:gs pos="0">
                <a:srgbClr val="CC0099"/>
              </a:gs>
              <a:gs pos="100000">
                <a:schemeClr val="bg1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0" name="TextBox 149"/>
          <p:cNvSpPr txBox="1">
            <a:spLocks noChangeArrowheads="1"/>
          </p:cNvSpPr>
          <p:nvPr/>
        </p:nvSpPr>
        <p:spPr bwMode="auto">
          <a:xfrm>
            <a:off x="228600" y="2371725"/>
            <a:ext cx="3592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uk-UA" sz="2400" b="1">
                <a:solidFill>
                  <a:srgbClr val="00B050"/>
                </a:solidFill>
                <a:latin typeface="Calibri" pitchFamily="34" charset="0"/>
              </a:rPr>
              <a:t>Наллємо  воду</a:t>
            </a:r>
            <a:r>
              <a:rPr lang="uk-UA" sz="2400" b="1">
                <a:solidFill>
                  <a:srgbClr val="00B050"/>
                </a:solidFill>
              </a:rPr>
              <a:t> в стакан</a:t>
            </a:r>
            <a:endParaRPr lang="ru-RU" sz="2400" b="1">
              <a:solidFill>
                <a:srgbClr val="00B050"/>
              </a:solidFill>
            </a:endParaRPr>
          </a:p>
        </p:txBody>
      </p:sp>
      <p:sp>
        <p:nvSpPr>
          <p:cNvPr id="159" name="TextBox 158"/>
          <p:cNvSpPr txBox="1">
            <a:spLocks noChangeArrowheads="1"/>
          </p:cNvSpPr>
          <p:nvPr/>
        </p:nvSpPr>
        <p:spPr bwMode="auto">
          <a:xfrm>
            <a:off x="519113" y="3575050"/>
            <a:ext cx="29178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uk-UA" sz="2400" b="1">
                <a:solidFill>
                  <a:srgbClr val="00B050"/>
                </a:solidFill>
                <a:latin typeface="Calibri" pitchFamily="34" charset="0"/>
              </a:rPr>
              <a:t>В</a:t>
            </a:r>
            <a:r>
              <a:rPr lang="uk-UA" sz="2400" b="1">
                <a:solidFill>
                  <a:srgbClr val="00B050"/>
                </a:solidFill>
              </a:rPr>
              <a:t>к</a:t>
            </a:r>
            <a:r>
              <a:rPr lang="uk-UA" sz="2400" b="1">
                <a:solidFill>
                  <a:srgbClr val="00B050"/>
                </a:solidFill>
                <a:latin typeface="Calibri" pitchFamily="34" charset="0"/>
              </a:rPr>
              <a:t>инемо  декілька кристаликів марганцівки</a:t>
            </a:r>
            <a:endParaRPr lang="ru-RU" sz="2400" b="1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160" name="TextBox 159"/>
          <p:cNvSpPr txBox="1">
            <a:spLocks noChangeArrowheads="1"/>
          </p:cNvSpPr>
          <p:nvPr/>
        </p:nvSpPr>
        <p:spPr bwMode="auto">
          <a:xfrm>
            <a:off x="477838" y="5070475"/>
            <a:ext cx="278606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>
                <a:solidFill>
                  <a:srgbClr val="00B050"/>
                </a:solidFill>
                <a:latin typeface="Calibri" pitchFamily="34" charset="0"/>
              </a:rPr>
              <a:t>Вода через деякий час зміни</a:t>
            </a:r>
            <a:r>
              <a:rPr lang="uk-UA" sz="2400" b="1">
                <a:solidFill>
                  <a:srgbClr val="00B050"/>
                </a:solidFill>
              </a:rPr>
              <a:t>ть </a:t>
            </a:r>
            <a:r>
              <a:rPr lang="uk-UA" sz="2400" b="1">
                <a:solidFill>
                  <a:srgbClr val="00B050"/>
                </a:solidFill>
                <a:latin typeface="Calibri" pitchFamily="34" charset="0"/>
              </a:rPr>
              <a:t>забарвлення </a:t>
            </a:r>
            <a:endParaRPr lang="ru-RU" sz="2400" b="1">
              <a:solidFill>
                <a:srgbClr val="00B050"/>
              </a:solidFill>
              <a:latin typeface="Calibri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6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60"/>
                            </p:stCondLst>
                            <p:childTnLst>
                              <p:par>
                                <p:cTn id="1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8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8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3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3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3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3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3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280"/>
                            </p:stCondLst>
                            <p:childTnLst>
                              <p:par>
                                <p:cTn id="7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3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3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3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3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3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3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3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3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9" dur="3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3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780"/>
                            </p:stCondLst>
                            <p:childTnLst>
                              <p:par>
                                <p:cTn id="10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5" dur="5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99"/>
                                      </p:to>
                                    </p:animClr>
                                    <p:set>
                                      <p:cBhvr>
                                        <p:cTn id="106" dur="5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5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9" dur="5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110" dur="5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780"/>
                            </p:stCondLst>
                            <p:childTnLst>
                              <p:par>
                                <p:cTn id="1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4" dur="8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5" dur="8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8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/>
      <p:bldP spid="158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80" grpId="0" animBg="1"/>
      <p:bldP spid="180" grpId="1" animBg="1"/>
      <p:bldP spid="181" grpId="0" animBg="1"/>
      <p:bldP spid="181" grpId="1" animBg="1"/>
      <p:bldP spid="182" grpId="0" animBg="1"/>
      <p:bldP spid="182" grpId="1" animBg="1"/>
      <p:bldP spid="183" grpId="0" animBg="1"/>
      <p:bldP spid="183" grpId="1" animBg="1"/>
      <p:bldP spid="184" grpId="0" animBg="1"/>
      <p:bldP spid="184" grpId="1" animBg="1"/>
      <p:bldP spid="185" grpId="0" animBg="1"/>
      <p:bldP spid="185" grpId="1" animBg="1"/>
      <p:bldP spid="186" grpId="0" animBg="1"/>
      <p:bldP spid="186" grpId="1" animBg="1"/>
      <p:bldP spid="187" grpId="0" animBg="1"/>
      <p:bldP spid="187" grpId="1" animBg="1"/>
      <p:bldP spid="150" grpId="0"/>
      <p:bldP spid="159" grpId="0"/>
      <p:bldP spid="1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Дифузія  перманганату </a:t>
            </a:r>
            <a:r>
              <a:rPr lang="uk-UA" dirty="0" err="1" smtClean="0"/>
              <a:t>калія</a:t>
            </a:r>
            <a:endParaRPr lang="ru-RU" dirty="0"/>
          </a:p>
        </p:txBody>
      </p:sp>
      <p:pic>
        <p:nvPicPr>
          <p:cNvPr id="4" name="перганат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325563" y="2111375"/>
            <a:ext cx="5456237" cy="409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854</TotalTime>
  <Words>248</Words>
  <Application>Microsoft Office PowerPoint</Application>
  <PresentationFormat>Экран (4:3)</PresentationFormat>
  <Paragraphs>42</Paragraphs>
  <Slides>14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11</vt:i4>
      </vt:variant>
      <vt:variant>
        <vt:lpstr>Заголовки слайдов</vt:lpstr>
      </vt:variant>
      <vt:variant>
        <vt:i4>14</vt:i4>
      </vt:variant>
    </vt:vector>
  </HeadingPairs>
  <TitlesOfParts>
    <vt:vector size="29" baseType="lpstr">
      <vt:lpstr>Arial</vt:lpstr>
      <vt:lpstr>Calibri</vt:lpstr>
      <vt:lpstr>Times New Roman</vt:lpstr>
      <vt:lpstr>Wingdings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Тема. Рух молекул.  Явище дифузії </vt:lpstr>
      <vt:lpstr>Пригадай</vt:lpstr>
      <vt:lpstr>Поміркуй</vt:lpstr>
      <vt:lpstr>Рух молекул</vt:lpstr>
      <vt:lpstr>Броунівський рух</vt:lpstr>
      <vt:lpstr>Явище дифузії</vt:lpstr>
      <vt:lpstr>Дифузія в газах</vt:lpstr>
      <vt:lpstr>Проведемо дослід</vt:lpstr>
      <vt:lpstr>Дифузія  перманганату калія</vt:lpstr>
      <vt:lpstr>Поміркуємо</vt:lpstr>
      <vt:lpstr>Дифузія в твердих тілах</vt:lpstr>
      <vt:lpstr>Залежність швидкості дифузії  від температури</vt:lpstr>
      <vt:lpstr>Висновок</vt:lpstr>
      <vt:lpstr>Використані джереда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Galina.Rassohina</dc:creator>
  <cp:lastModifiedBy>user-07</cp:lastModifiedBy>
  <cp:revision>91</cp:revision>
  <dcterms:created xsi:type="dcterms:W3CDTF">2014-08-01T23:18:41Z</dcterms:created>
  <dcterms:modified xsi:type="dcterms:W3CDTF">2015-02-27T11:44:46Z</dcterms:modified>
</cp:coreProperties>
</file>