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7" r:id="rId3"/>
    <p:sldId id="256" r:id="rId4"/>
    <p:sldId id="258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99"/>
    <a:srgbClr val="9900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9" d="100"/>
          <a:sy n="59" d="100"/>
        </p:scale>
        <p:origin x="-80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uk-UA" smtClean="0"/>
              <a:t>Зразок підзаголовка</a:t>
            </a:r>
            <a:endParaRPr lang="en-US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6E507-7EB3-4C24-BF41-2696972D514F}" type="datetimeFigureOut">
              <a:rPr lang="en-US" smtClean="0"/>
              <a:pPr/>
              <a:t>2/26/2017</a:t>
            </a:fld>
            <a:endParaRPr lang="en-US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2EE86-81C6-4BE3-AA1B-A3B74FBB06AF}" type="slidenum">
              <a:rPr lang="en-US" smtClean="0"/>
              <a:pPr/>
              <a:t>‹№›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6E507-7EB3-4C24-BF41-2696972D514F}" type="datetimeFigureOut">
              <a:rPr lang="en-US" smtClean="0"/>
              <a:pPr/>
              <a:t>2/26/2017</a:t>
            </a:fld>
            <a:endParaRPr lang="en-US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2EE86-81C6-4BE3-AA1B-A3B74FBB06AF}" type="slidenum">
              <a:rPr lang="en-US" smtClean="0"/>
              <a:pPr/>
              <a:t>‹№›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6E507-7EB3-4C24-BF41-2696972D514F}" type="datetimeFigureOut">
              <a:rPr lang="en-US" smtClean="0"/>
              <a:pPr/>
              <a:t>2/26/2017</a:t>
            </a:fld>
            <a:endParaRPr lang="en-US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2EE86-81C6-4BE3-AA1B-A3B74FBB06AF}" type="slidenum">
              <a:rPr lang="en-US" smtClean="0"/>
              <a:pPr/>
              <a:t>‹№›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6E507-7EB3-4C24-BF41-2696972D514F}" type="datetimeFigureOut">
              <a:rPr lang="en-US" smtClean="0"/>
              <a:pPr/>
              <a:t>2/26/2017</a:t>
            </a:fld>
            <a:endParaRPr lang="en-US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2EE86-81C6-4BE3-AA1B-A3B74FBB06AF}" type="slidenum">
              <a:rPr lang="en-US" smtClean="0"/>
              <a:pPr/>
              <a:t>‹№›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6E507-7EB3-4C24-BF41-2696972D514F}" type="datetimeFigureOut">
              <a:rPr lang="en-US" smtClean="0"/>
              <a:pPr/>
              <a:t>2/26/2017</a:t>
            </a:fld>
            <a:endParaRPr lang="en-US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2EE86-81C6-4BE3-AA1B-A3B74FBB06AF}" type="slidenum">
              <a:rPr lang="en-US" smtClean="0"/>
              <a:pPr/>
              <a:t>‹№›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6E507-7EB3-4C24-BF41-2696972D514F}" type="datetimeFigureOut">
              <a:rPr lang="en-US" smtClean="0"/>
              <a:pPr/>
              <a:t>2/26/2017</a:t>
            </a:fld>
            <a:endParaRPr lang="en-US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2EE86-81C6-4BE3-AA1B-A3B74FBB06AF}" type="slidenum">
              <a:rPr lang="en-US" smtClean="0"/>
              <a:pPr/>
              <a:t>‹№›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6E507-7EB3-4C24-BF41-2696972D514F}" type="datetimeFigureOut">
              <a:rPr lang="en-US" smtClean="0"/>
              <a:pPr/>
              <a:t>2/26/2017</a:t>
            </a:fld>
            <a:endParaRPr lang="en-US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2EE86-81C6-4BE3-AA1B-A3B74FBB06AF}" type="slidenum">
              <a:rPr lang="en-US" smtClean="0"/>
              <a:pPr/>
              <a:t>‹№›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6E507-7EB3-4C24-BF41-2696972D514F}" type="datetimeFigureOut">
              <a:rPr lang="en-US" smtClean="0"/>
              <a:pPr/>
              <a:t>2/26/2017</a:t>
            </a:fld>
            <a:endParaRPr lang="en-US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2EE86-81C6-4BE3-AA1B-A3B74FBB06AF}" type="slidenum">
              <a:rPr lang="en-US" smtClean="0"/>
              <a:pPr/>
              <a:t>‹№›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6E507-7EB3-4C24-BF41-2696972D514F}" type="datetimeFigureOut">
              <a:rPr lang="en-US" smtClean="0"/>
              <a:pPr/>
              <a:t>2/26/2017</a:t>
            </a:fld>
            <a:endParaRPr lang="en-US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2EE86-81C6-4BE3-AA1B-A3B74FBB06AF}" type="slidenum">
              <a:rPr lang="en-US" smtClean="0"/>
              <a:pPr/>
              <a:t>‹№›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6E507-7EB3-4C24-BF41-2696972D514F}" type="datetimeFigureOut">
              <a:rPr lang="en-US" smtClean="0"/>
              <a:pPr/>
              <a:t>2/26/2017</a:t>
            </a:fld>
            <a:endParaRPr lang="en-US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2EE86-81C6-4BE3-AA1B-A3B74FBB06AF}" type="slidenum">
              <a:rPr lang="en-US" smtClean="0"/>
              <a:pPr/>
              <a:t>‹№›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6E507-7EB3-4C24-BF41-2696972D514F}" type="datetimeFigureOut">
              <a:rPr lang="en-US" smtClean="0"/>
              <a:pPr/>
              <a:t>2/26/2017</a:t>
            </a:fld>
            <a:endParaRPr lang="en-US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2EE86-81C6-4BE3-AA1B-A3B74FBB06AF}" type="slidenum">
              <a:rPr lang="en-US" smtClean="0"/>
              <a:pPr/>
              <a:t>‹№›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аголовка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E6E507-7EB3-4C24-BF41-2696972D514F}" type="datetimeFigureOut">
              <a:rPr lang="en-US" smtClean="0"/>
              <a:pPr/>
              <a:t>2/26/2017</a:t>
            </a:fld>
            <a:endParaRPr lang="en-US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72EE86-81C6-4BE3-AA1B-A3B74FBB06AF}" type="slidenum">
              <a:rPr lang="en-US" smtClean="0"/>
              <a:pPr/>
              <a:t>‹№›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7" Type="http://schemas.openxmlformats.org/officeDocument/2006/relationships/image" Target="../media/image7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&#1030;%20&#1089;&#1077;&#1084;&#1077;&#1089;&#1090;&#1088;.%20&#1057;&#1090;&#1080;&#1083;&#1110;%20&#1090;&#1072;%20&#1085;&#1072;&#1087;&#1088;&#1103;&#1084;&#1080;%20&#1084;&#1080;&#1089;&#1090;&#1077;&#1094;&#1090;&#1074;&#1072;%20-%20&#1072;&#1085;&#1090;&#1080;&#1095;&#1085;&#1080;&#1081;,%20&#1074;&#1110;&#1079;&#1072;&#1085;&#1090;&#1110;&#1081;&#1089;&#1100;&#1082;&#1080;&#1081;,%20&#1088;&#1086;&#1084;&#1072;&#1085;&#1089;&#1100;&#1082;&#1080;&#1081;,%20&#1075;&#1086;&#1090;&#1080;&#1082;&#1072;,%20&#1088;&#1077;&#1085;&#1077;&#1089;&#1072;&#1085;&#1089;/8.%20&#1056;&#1086;&#1084;&#1072;&#1085;&#1089;&#1100;&#1082;&#1077;%20&#1084;&#1080;&#1089;&#1090;&#1077;&#1094;&#1090;&#1074;&#1086;/&#1042;&#1110;&#1076;&#1077;&#1086;" TargetMode="External"/><Relationship Id="rId7" Type="http://schemas.openxmlformats.org/officeDocument/2006/relationships/image" Target="../media/image24.png"/><Relationship Id="rId2" Type="http://schemas.openxmlformats.org/officeDocument/2006/relationships/hyperlink" Target="&#1030;%20&#1089;&#1077;&#1084;&#1077;&#1089;&#1090;&#1088;.%20&#1057;&#1090;&#1080;&#1083;&#1110;%20&#1090;&#1072;%20&#1085;&#1072;&#1087;&#1088;&#1103;&#1084;&#1080;%20&#1084;&#1080;&#1089;&#1090;&#1077;&#1094;&#1090;&#1074;&#1072;%20-%20&#1072;&#1085;&#1090;&#1080;&#1095;&#1085;&#1080;&#1081;,%20&#1074;&#1110;&#1079;&#1072;&#1085;&#1090;&#1110;&#1081;&#1089;&#1100;&#1082;&#1080;&#1081;,%20&#1088;&#1086;&#1084;&#1072;&#1085;&#1089;&#1100;&#1082;&#1080;&#1081;,%20&#1075;&#1086;&#1090;&#1080;&#1082;&#1072;,%20&#1088;&#1077;&#1085;&#1077;&#1089;&#1072;&#1085;&#1089;/8.%20&#1056;&#1086;&#1084;&#1072;&#1085;&#1089;&#1100;&#1082;&#1077;%20&#1084;&#1080;&#1089;&#1090;&#1077;&#1094;&#1090;&#1074;&#1086;/&#1055;&#1088;&#1077;&#1079;&#1077;&#1085;&#1090;&#1072;&#1094;&#1110;&#1111;" TargetMode="External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hyperlink" Target="&#1030;%20&#1089;&#1077;&#1084;&#1077;&#1089;&#1090;&#1088;.%20&#1057;&#1090;&#1080;&#1083;&#1110;%20&#1090;&#1072;%20&#1085;&#1072;&#1087;&#1088;&#1103;&#1084;&#1080;%20&#1084;&#1080;&#1089;&#1090;&#1077;&#1094;&#1090;&#1074;&#1072;%20-%20&#1072;&#1085;&#1090;&#1080;&#1095;&#1085;&#1080;&#1081;,%20&#1074;&#1110;&#1079;&#1072;&#1085;&#1090;&#1110;&#1081;&#1089;&#1100;&#1082;&#1080;&#1081;,%20&#1088;&#1086;&#1084;&#1072;&#1085;&#1089;&#1100;&#1082;&#1080;&#1081;,%20&#1075;&#1086;&#1090;&#1080;&#1082;&#1072;,%20&#1088;&#1077;&#1085;&#1077;&#1089;&#1072;&#1085;&#1089;/8.%20&#1056;&#1086;&#1084;&#1072;&#1085;&#1089;&#1100;&#1082;&#1077;%20&#1084;&#1080;&#1089;&#1090;&#1077;&#1094;&#1090;&#1074;&#1086;/&#1030;&#1083;&#1102;&#1089;&#1090;&#1088;&#1072;&#1094;&#1110;&#1111;" TargetMode="External"/><Relationship Id="rId4" Type="http://schemas.openxmlformats.org/officeDocument/2006/relationships/hyperlink" Target="&#1030;%20&#1089;&#1077;&#1084;&#1077;&#1089;&#1090;&#1088;.%20&#1057;&#1090;&#1080;&#1083;&#1110;%20&#1090;&#1072;%20&#1085;&#1072;&#1087;&#1088;&#1103;&#1084;&#1080;%20&#1084;&#1080;&#1089;&#1090;&#1077;&#1094;&#1090;&#1074;&#1072;%20-%20&#1072;&#1085;&#1090;&#1080;&#1095;&#1085;&#1080;&#1081;,%20&#1074;&#1110;&#1079;&#1072;&#1085;&#1090;&#1110;&#1081;&#1089;&#1100;&#1082;&#1080;&#1081;,%20&#1088;&#1086;&#1084;&#1072;&#1085;&#1089;&#1100;&#1082;&#1080;&#1081;,%20&#1075;&#1086;&#1090;&#1080;&#1082;&#1072;,%20&#1088;&#1077;&#1085;&#1077;&#1089;&#1072;&#1085;&#1089;/8.%20&#1056;&#1086;&#1084;&#1072;&#1085;&#1089;&#1100;&#1082;&#1077;%20&#1084;&#1080;&#1089;&#1090;&#1077;&#1094;&#1090;&#1074;&#1086;/&#1084;&#1091;&#1079;&#1080;&#1082;&#1072;" TargetMode="Externa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gif"/><Relationship Id="rId3" Type="http://schemas.openxmlformats.org/officeDocument/2006/relationships/hyperlink" Target="&#1030;%20&#1089;&#1077;&#1084;&#1077;&#1089;&#1090;&#1088;.%20&#1057;&#1090;&#1080;&#1083;&#1110;%20&#1090;&#1072;%20&#1085;&#1072;&#1087;&#1088;&#1103;&#1084;&#1080;%20&#1084;&#1080;&#1089;&#1090;&#1077;&#1094;&#1090;&#1074;&#1072;%20-%20&#1072;&#1085;&#1090;&#1080;&#1095;&#1085;&#1080;&#1081;,%20&#1074;&#1110;&#1079;&#1072;&#1085;&#1090;&#1110;&#1081;&#1089;&#1100;&#1082;&#1080;&#1081;,%20&#1088;&#1086;&#1084;&#1072;&#1085;&#1089;&#1100;&#1082;&#1080;&#1081;,%20&#1075;&#1086;&#1090;&#1080;&#1082;&#1072;,%20&#1088;&#1077;&#1085;&#1077;&#1089;&#1072;&#1085;&#1089;/9.%20&#1043;&#1086;&#1090;&#1080;&#1095;&#1085;&#1080;&#1081;%20&#1089;&#1090;&#1080;&#1083;&#1100;/&#1042;&#1110;&#1076;&#1077;&#1086;" TargetMode="External"/><Relationship Id="rId7" Type="http://schemas.openxmlformats.org/officeDocument/2006/relationships/image" Target="../media/image25.gif"/><Relationship Id="rId2" Type="http://schemas.openxmlformats.org/officeDocument/2006/relationships/hyperlink" Target="&#1030;%20&#1089;&#1077;&#1084;&#1077;&#1089;&#1090;&#1088;.%20&#1057;&#1090;&#1080;&#1083;&#1110;%20&#1090;&#1072;%20&#1085;&#1072;&#1087;&#1088;&#1103;&#1084;&#1080;%20&#1084;&#1080;&#1089;&#1090;&#1077;&#1094;&#1090;&#1074;&#1072;%20-%20&#1072;&#1085;&#1090;&#1080;&#1095;&#1085;&#1080;&#1081;,%20&#1074;&#1110;&#1079;&#1072;&#1085;&#1090;&#1110;&#1081;&#1089;&#1100;&#1082;&#1080;&#1081;,%20&#1088;&#1086;&#1084;&#1072;&#1085;&#1089;&#1100;&#1082;&#1080;&#1081;,%20&#1075;&#1086;&#1090;&#1080;&#1082;&#1072;,%20&#1088;&#1077;&#1085;&#1077;&#1089;&#1072;&#1085;&#1089;/9.%20&#1043;&#1086;&#1090;&#1080;&#1095;&#1085;&#1080;&#1081;%20&#1089;&#1090;&#1080;&#1083;&#1100;/&#1055;&#1088;&#1077;&#1079;&#1077;&#1085;&#1090;&#1072;&#1094;&#1110;&#1111;" TargetMode="External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hyperlink" Target="&#1030;%20&#1089;&#1077;&#1084;&#1077;&#1089;&#1090;&#1088;.%20&#1057;&#1090;&#1080;&#1083;&#1110;%20&#1090;&#1072;%20&#1085;&#1072;&#1087;&#1088;&#1103;&#1084;&#1080;%20&#1084;&#1080;&#1089;&#1090;&#1077;&#1094;&#1090;&#1074;&#1072;%20-%20&#1072;&#1085;&#1090;&#1080;&#1095;&#1085;&#1080;&#1081;,%20&#1074;&#1110;&#1079;&#1072;&#1085;&#1090;&#1110;&#1081;&#1089;&#1100;&#1082;&#1080;&#1081;,%20&#1088;&#1086;&#1084;&#1072;&#1085;&#1089;&#1100;&#1082;&#1080;&#1081;,%20&#1075;&#1086;&#1090;&#1080;&#1082;&#1072;,%20&#1088;&#1077;&#1085;&#1077;&#1089;&#1072;&#1085;&#1089;/9.%20&#1043;&#1086;&#1090;&#1080;&#1095;&#1085;&#1080;&#1081;%20&#1089;&#1090;&#1080;&#1083;&#1100;/&#1030;&#1083;&#1102;&#1089;&#1090;&#1088;&#1072;&#1094;&#1110;&#1111;" TargetMode="External"/><Relationship Id="rId4" Type="http://schemas.openxmlformats.org/officeDocument/2006/relationships/hyperlink" Target="&#1030;%20&#1089;&#1077;&#1084;&#1077;&#1089;&#1090;&#1088;.%20&#1057;&#1090;&#1080;&#1083;&#1110;%20&#1090;&#1072;%20&#1085;&#1072;&#1087;&#1088;&#1103;&#1084;&#1080;%20&#1084;&#1080;&#1089;&#1090;&#1077;&#1094;&#1090;&#1074;&#1072;%20-%20&#1072;&#1085;&#1090;&#1080;&#1095;&#1085;&#1080;&#1081;,%20&#1074;&#1110;&#1079;&#1072;&#1085;&#1090;&#1110;&#1081;&#1089;&#1100;&#1082;&#1080;&#1081;,%20&#1088;&#1086;&#1084;&#1072;&#1085;&#1089;&#1100;&#1082;&#1080;&#1081;,%20&#1075;&#1086;&#1090;&#1080;&#1082;&#1072;,%20&#1088;&#1077;&#1085;&#1077;&#1089;&#1072;&#1085;&#1089;/9.%20&#1043;&#1086;&#1090;&#1080;&#1095;&#1085;&#1080;&#1081;%20&#1089;&#1090;&#1080;&#1083;&#1100;/&#1084;&#1091;&#1079;&#1080;&#1082;&#1072;" TargetMode="External"/><Relationship Id="rId9" Type="http://schemas.openxmlformats.org/officeDocument/2006/relationships/image" Target="../media/image27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gif"/><Relationship Id="rId3" Type="http://schemas.openxmlformats.org/officeDocument/2006/relationships/hyperlink" Target="&#1030;%20&#1089;&#1077;&#1084;&#1077;&#1089;&#1090;&#1088;.%20&#1057;&#1090;&#1080;&#1083;&#1110;%20&#1090;&#1072;%20&#1085;&#1072;&#1087;&#1088;&#1103;&#1084;&#1080;%20&#1084;&#1080;&#1089;&#1090;&#1077;&#1094;&#1090;&#1074;&#1072;%20-%20&#1072;&#1085;&#1090;&#1080;&#1095;&#1085;&#1080;&#1081;,%20&#1074;&#1110;&#1079;&#1072;&#1085;&#1090;&#1110;&#1081;&#1089;&#1100;&#1082;&#1080;&#1081;,%20&#1088;&#1086;&#1084;&#1072;&#1085;&#1089;&#1100;&#1082;&#1080;&#1081;,%20&#1075;&#1086;&#1090;&#1080;&#1082;&#1072;,%20&#1088;&#1077;&#1085;&#1077;&#1089;&#1072;&#1085;&#1089;/10.%20&#1043;&#1086;&#1090;&#1080;&#1095;&#1085;&#1077;%20&#1084;&#1080;&#1089;&#1090;&#1077;&#1094;&#1090;&#1074;&#1086;/&#1042;&#1110;&#1076;&#1077;&#1086;" TargetMode="External"/><Relationship Id="rId7" Type="http://schemas.openxmlformats.org/officeDocument/2006/relationships/image" Target="../media/image28.gif"/><Relationship Id="rId2" Type="http://schemas.openxmlformats.org/officeDocument/2006/relationships/hyperlink" Target="&#1030;%20&#1089;&#1077;&#1084;&#1077;&#1089;&#1090;&#1088;.%20&#1057;&#1090;&#1080;&#1083;&#1110;%20&#1090;&#1072;%20&#1085;&#1072;&#1087;&#1088;&#1103;&#1084;&#1080;%20&#1084;&#1080;&#1089;&#1090;&#1077;&#1094;&#1090;&#1074;&#1072;%20-%20&#1072;&#1085;&#1090;&#1080;&#1095;&#1085;&#1080;&#1081;,%20&#1074;&#1110;&#1079;&#1072;&#1085;&#1090;&#1110;&#1081;&#1089;&#1100;&#1082;&#1080;&#1081;,%20&#1088;&#1086;&#1084;&#1072;&#1085;&#1089;&#1100;&#1082;&#1080;&#1081;,%20&#1075;&#1086;&#1090;&#1080;&#1082;&#1072;,%20&#1088;&#1077;&#1085;&#1077;&#1089;&#1072;&#1085;&#1089;/10.%20&#1043;&#1086;&#1090;&#1080;&#1095;&#1085;&#1077;%20&#1084;&#1080;&#1089;&#1090;&#1077;&#1094;&#1090;&#1074;&#1086;/&#1055;&#1088;&#1077;&#1079;&#1077;&#1085;&#1090;&#1072;&#1094;&#1110;&#1111;" TargetMode="External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hyperlink" Target="&#1030;%20&#1089;&#1077;&#1084;&#1077;&#1089;&#1090;&#1088;.%20&#1057;&#1090;&#1080;&#1083;&#1110;%20&#1090;&#1072;%20&#1085;&#1072;&#1087;&#1088;&#1103;&#1084;&#1080;%20&#1084;&#1080;&#1089;&#1090;&#1077;&#1094;&#1090;&#1074;&#1072;%20-%20&#1072;&#1085;&#1090;&#1080;&#1095;&#1085;&#1080;&#1081;,%20&#1074;&#1110;&#1079;&#1072;&#1085;&#1090;&#1110;&#1081;&#1089;&#1100;&#1082;&#1080;&#1081;,%20&#1088;&#1086;&#1084;&#1072;&#1085;&#1089;&#1100;&#1082;&#1080;&#1081;,%20&#1075;&#1086;&#1090;&#1080;&#1082;&#1072;,%20&#1088;&#1077;&#1085;&#1077;&#1089;&#1072;&#1085;&#1089;/10.%20&#1043;&#1086;&#1090;&#1080;&#1095;&#1085;&#1077;%20&#1084;&#1080;&#1089;&#1090;&#1077;&#1094;&#1090;&#1074;&#1086;/&#1030;&#1083;&#1102;&#1089;&#1090;&#1088;&#1072;&#1094;&#1110;&#1111;" TargetMode="External"/><Relationship Id="rId4" Type="http://schemas.openxmlformats.org/officeDocument/2006/relationships/hyperlink" Target="&#1030;%20&#1089;&#1077;&#1084;&#1077;&#1089;&#1090;&#1088;.%20&#1057;&#1090;&#1080;&#1083;&#1110;%20&#1090;&#1072;%20&#1085;&#1072;&#1087;&#1088;&#1103;&#1084;&#1080;%20&#1084;&#1080;&#1089;&#1090;&#1077;&#1094;&#1090;&#1074;&#1072;%20-%20&#1072;&#1085;&#1090;&#1080;&#1095;&#1085;&#1080;&#1081;,%20&#1074;&#1110;&#1079;&#1072;&#1085;&#1090;&#1110;&#1081;&#1089;&#1100;&#1082;&#1080;&#1081;,%20&#1088;&#1086;&#1084;&#1072;&#1085;&#1089;&#1100;&#1082;&#1080;&#1081;,%20&#1075;&#1086;&#1090;&#1080;&#1082;&#1072;,%20&#1088;&#1077;&#1085;&#1077;&#1089;&#1072;&#1085;&#1089;/10.%20&#1043;&#1086;&#1090;&#1080;&#1095;&#1085;&#1077;%20&#1084;&#1080;&#1089;&#1090;&#1077;&#1094;&#1090;&#1074;&#1086;/&#1084;&#1091;&#1079;&#1080;&#1082;&#1072;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&#1030;%20&#1089;&#1077;&#1084;&#1077;&#1089;&#1090;&#1088;.%20&#1057;&#1090;&#1080;&#1083;&#1110;%20&#1090;&#1072;%20&#1085;&#1072;&#1087;&#1088;&#1103;&#1084;&#1080;%20&#1084;&#1080;&#1089;&#1090;&#1077;&#1094;&#1090;&#1074;&#1072;%20-%20&#1072;&#1085;&#1090;&#1080;&#1095;&#1085;&#1080;&#1081;,%20&#1074;&#1110;&#1079;&#1072;&#1085;&#1090;&#1110;&#1081;&#1089;&#1100;&#1082;&#1080;&#1081;,%20&#1088;&#1086;&#1084;&#1072;&#1085;&#1089;&#1100;&#1082;&#1080;&#1081;,%20&#1075;&#1086;&#1090;&#1080;&#1082;&#1072;,%20&#1088;&#1077;&#1085;&#1077;&#1089;&#1072;&#1085;&#1089;/11.%20&#1042;&#1110;&#1090;&#1095;&#1080;&#1079;&#1085;&#1103;&#1085;&#1110;%20&#1087;&#1072;&#1084;'&#1103;&#1090;&#1082;&#1080;%20&#1084;&#1080;&#1089;&#1090;&#1077;&#1094;&#1090;&#1074;&#1072;%20&#1057;&#1077;&#1088;&#1077;&#1076;&#1085;&#1100;&#1086;&#1074;&#1110;&#1095;&#1095;&#1103;/&#1042;&#1110;&#1076;&#1077;&#1086;" TargetMode="External"/><Relationship Id="rId2" Type="http://schemas.openxmlformats.org/officeDocument/2006/relationships/hyperlink" Target="&#1030;%20&#1089;&#1077;&#1084;&#1077;&#1089;&#1090;&#1088;.%20&#1057;&#1090;&#1080;&#1083;&#1110;%20&#1090;&#1072;%20&#1085;&#1072;&#1087;&#1088;&#1103;&#1084;&#1080;%20&#1084;&#1080;&#1089;&#1090;&#1077;&#1094;&#1090;&#1074;&#1072;%20-%20&#1072;&#1085;&#1090;&#1080;&#1095;&#1085;&#1080;&#1081;,%20&#1074;&#1110;&#1079;&#1072;&#1085;&#1090;&#1110;&#1081;&#1089;&#1100;&#1082;&#1080;&#1081;,%20&#1088;&#1086;&#1084;&#1072;&#1085;&#1089;&#1100;&#1082;&#1080;&#1081;,%20&#1075;&#1086;&#1090;&#1080;&#1082;&#1072;,%20&#1088;&#1077;&#1085;&#1077;&#1089;&#1072;&#1085;&#1089;/11.%20&#1042;&#1110;&#1090;&#1095;&#1080;&#1079;&#1085;&#1103;&#1085;&#1110;%20&#1087;&#1072;&#1084;'&#1103;&#1090;&#1082;&#1080;%20&#1084;&#1080;&#1089;&#1090;&#1077;&#1094;&#1090;&#1074;&#1072;%20&#1057;&#1077;&#1088;&#1077;&#1076;&#1085;&#1100;&#1086;&#1074;&#1110;&#1095;&#1095;&#1103;/&#1055;&#1088;&#1077;&#1079;&#1077;&#1085;&#1090;&#1072;&#1094;&#1110;&#1103;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gif"/><Relationship Id="rId5" Type="http://schemas.openxmlformats.org/officeDocument/2006/relationships/slide" Target="slide2.xml"/><Relationship Id="rId4" Type="http://schemas.openxmlformats.org/officeDocument/2006/relationships/hyperlink" Target="&#1030;%20&#1089;&#1077;&#1084;&#1077;&#1089;&#1090;&#1088;.%20&#1057;&#1090;&#1080;&#1083;&#1110;%20&#1090;&#1072;%20&#1085;&#1072;&#1087;&#1088;&#1103;&#1084;&#1080;%20&#1084;&#1080;&#1089;&#1090;&#1077;&#1094;&#1090;&#1074;&#1072;%20-%20&#1072;&#1085;&#1090;&#1080;&#1095;&#1085;&#1080;&#1081;,%20&#1074;&#1110;&#1079;&#1072;&#1085;&#1090;&#1110;&#1081;&#1089;&#1100;&#1082;&#1080;&#1081;,%20&#1088;&#1086;&#1084;&#1072;&#1085;&#1089;&#1100;&#1082;&#1080;&#1081;,%20&#1075;&#1086;&#1090;&#1080;&#1082;&#1072;,%20&#1088;&#1077;&#1085;&#1077;&#1089;&#1072;&#1085;&#1089;/11.%20&#1042;&#1110;&#1090;&#1095;&#1080;&#1079;&#1085;&#1103;&#1085;&#1110;%20&#1087;&#1072;&#1084;'&#1103;&#1090;&#1082;&#1080;%20&#1084;&#1080;&#1089;&#1090;&#1077;&#1094;&#1090;&#1074;&#1072;%20&#1057;&#1077;&#1088;&#1077;&#1076;&#1085;&#1100;&#1086;&#1074;&#1110;&#1095;&#1095;&#1103;/&#1030;&#1083;&#1102;&#1089;&#1090;&#1088;&#1072;&#1094;&#1110;&#1111;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&#1030;%20&#1089;&#1077;&#1084;&#1077;&#1089;&#1090;&#1088;.%20&#1057;&#1090;&#1080;&#1083;&#1110;%20&#1090;&#1072;%20&#1085;&#1072;&#1087;&#1088;&#1103;&#1084;&#1080;%20&#1084;&#1080;&#1089;&#1090;&#1077;&#1094;&#1090;&#1074;&#1072;%20-%20&#1072;&#1085;&#1090;&#1080;&#1095;&#1085;&#1080;&#1081;,%20&#1074;&#1110;&#1079;&#1072;&#1085;&#1090;&#1110;&#1081;&#1089;&#1100;&#1082;&#1080;&#1081;,%20&#1088;&#1086;&#1084;&#1072;&#1085;&#1089;&#1100;&#1082;&#1080;&#1081;,%20&#1075;&#1086;&#1090;&#1080;&#1082;&#1072;,%20&#1088;&#1077;&#1085;&#1077;&#1089;&#1072;&#1085;&#1089;/12.%20&#1045;&#1087;&#1086;&#1093;&#1072;%20&#1056;&#1077;&#1085;&#1077;&#1089;&#1072;&#1085;&#1089;&#1091;/&#1042;&#1110;&#1076;&#1077;&#1086;" TargetMode="External"/><Relationship Id="rId2" Type="http://schemas.openxmlformats.org/officeDocument/2006/relationships/hyperlink" Target="&#1030;%20&#1089;&#1077;&#1084;&#1077;&#1089;&#1090;&#1088;.%20&#1057;&#1090;&#1080;&#1083;&#1110;%20&#1090;&#1072;%20&#1085;&#1072;&#1087;&#1088;&#1103;&#1084;&#1080;%20&#1084;&#1080;&#1089;&#1090;&#1077;&#1094;&#1090;&#1074;&#1072;%20-%20&#1072;&#1085;&#1090;&#1080;&#1095;&#1085;&#1080;&#1081;,%20&#1074;&#1110;&#1079;&#1072;&#1085;&#1090;&#1110;&#1081;&#1089;&#1100;&#1082;&#1080;&#1081;,%20&#1088;&#1086;&#1084;&#1072;&#1085;&#1089;&#1100;&#1082;&#1080;&#1081;,%20&#1075;&#1086;&#1090;&#1080;&#1082;&#1072;,%20&#1088;&#1077;&#1085;&#1077;&#1089;&#1072;&#1085;&#1089;/12.%20&#1045;&#1087;&#1086;&#1093;&#1072;%20&#1056;&#1077;&#1085;&#1077;&#1089;&#1072;&#1085;&#1089;&#1091;/&#1055;&#1088;&#1077;&#1079;&#1077;&#1085;&#1090;&#1072;&#1094;&#1110;&#1103;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gif"/><Relationship Id="rId5" Type="http://schemas.openxmlformats.org/officeDocument/2006/relationships/slide" Target="slide2.xml"/><Relationship Id="rId4" Type="http://schemas.openxmlformats.org/officeDocument/2006/relationships/hyperlink" Target="&#1030;%20&#1089;&#1077;&#1084;&#1077;&#1089;&#1090;&#1088;.%20&#1057;&#1090;&#1080;&#1083;&#1110;%20&#1090;&#1072;%20&#1085;&#1072;&#1087;&#1088;&#1103;&#1084;&#1080;%20&#1084;&#1080;&#1089;&#1090;&#1077;&#1094;&#1090;&#1074;&#1072;%20-%20&#1072;&#1085;&#1090;&#1080;&#1095;&#1085;&#1080;&#1081;,%20&#1074;&#1110;&#1079;&#1072;&#1085;&#1090;&#1110;&#1081;&#1089;&#1100;&#1082;&#1080;&#1081;,%20&#1088;&#1086;&#1084;&#1072;&#1085;&#1089;&#1100;&#1082;&#1080;&#1081;,%20&#1075;&#1086;&#1090;&#1080;&#1082;&#1072;,%20&#1088;&#1077;&#1085;&#1077;&#1089;&#1072;&#1085;&#1089;/12.%20&#1045;&#1087;&#1086;&#1093;&#1072;%20&#1056;&#1077;&#1085;&#1077;&#1089;&#1072;&#1085;&#1089;&#1091;/&#1030;&#1083;&#1102;&#1089;&#1090;&#1088;&#1072;&#1094;&#1110;&#1111;" TargetMode="Externa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gif"/><Relationship Id="rId3" Type="http://schemas.openxmlformats.org/officeDocument/2006/relationships/hyperlink" Target="&#1030;%20&#1089;&#1077;&#1084;&#1077;&#1089;&#1090;&#1088;.%20&#1057;&#1090;&#1080;&#1083;&#1110;%20&#1090;&#1072;%20&#1085;&#1072;&#1087;&#1088;&#1103;&#1084;&#1080;%20&#1084;&#1080;&#1089;&#1090;&#1077;&#1094;&#1090;&#1074;&#1072;%20-%20&#1072;&#1085;&#1090;&#1080;&#1095;&#1085;&#1080;&#1081;,%20&#1074;&#1110;&#1079;&#1072;&#1085;&#1090;&#1110;&#1081;&#1089;&#1100;&#1082;&#1080;&#1081;,%20&#1088;&#1086;&#1084;&#1072;&#1085;&#1089;&#1100;&#1082;&#1080;&#1081;,%20&#1075;&#1086;&#1090;&#1080;&#1082;&#1072;,%20&#1088;&#1077;&#1085;&#1077;&#1089;&#1072;&#1085;&#1089;/13.%20&#1046;&#1080;&#1074;&#1086;&#1087;&#1080;&#1089;%20&#1056;&#1077;&#1085;&#1077;&#1089;&#1072;&#1085;&#1089;&#1091;/&#1042;&#1110;&#1076;&#1077;&#1086;" TargetMode="External"/><Relationship Id="rId7" Type="http://schemas.openxmlformats.org/officeDocument/2006/relationships/image" Target="../media/image33.gif"/><Relationship Id="rId2" Type="http://schemas.openxmlformats.org/officeDocument/2006/relationships/hyperlink" Target="&#1030;%20&#1089;&#1077;&#1084;&#1077;&#1089;&#1090;&#1088;.%20&#1057;&#1090;&#1080;&#1083;&#1110;%20&#1090;&#1072;%20&#1085;&#1072;&#1087;&#1088;&#1103;&#1084;&#1080;%20&#1084;&#1080;&#1089;&#1090;&#1077;&#1094;&#1090;&#1074;&#1072;%20-%20&#1072;&#1085;&#1090;&#1080;&#1095;&#1085;&#1080;&#1081;,%20&#1074;&#1110;&#1079;&#1072;&#1085;&#1090;&#1110;&#1081;&#1089;&#1100;&#1082;&#1080;&#1081;,%20&#1088;&#1086;&#1084;&#1072;&#1085;&#1089;&#1100;&#1082;&#1080;&#1081;,%20&#1075;&#1086;&#1090;&#1080;&#1082;&#1072;,%20&#1088;&#1077;&#1085;&#1077;&#1089;&#1072;&#1085;&#1089;/13.%20&#1046;&#1080;&#1074;&#1086;&#1087;&#1080;&#1089;%20&#1056;&#1077;&#1085;&#1077;&#1089;&#1072;&#1085;&#1089;&#1091;/&#1055;&#1088;&#1077;&#1079;&#1077;&#1085;&#1090;&#1072;&#1094;&#1110;&#1111;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gif"/><Relationship Id="rId5" Type="http://schemas.openxmlformats.org/officeDocument/2006/relationships/slide" Target="slide2.xml"/><Relationship Id="rId4" Type="http://schemas.openxmlformats.org/officeDocument/2006/relationships/hyperlink" Target="&#1030;%20&#1089;&#1077;&#1084;&#1077;&#1089;&#1090;&#1088;.%20&#1057;&#1090;&#1080;&#1083;&#1110;%20&#1090;&#1072;%20&#1085;&#1072;&#1087;&#1088;&#1103;&#1084;&#1080;%20&#1084;&#1080;&#1089;&#1090;&#1077;&#1094;&#1090;&#1074;&#1072;%20-%20&#1072;&#1085;&#1090;&#1080;&#1095;&#1085;&#1080;&#1081;,%20&#1074;&#1110;&#1079;&#1072;&#1085;&#1090;&#1110;&#1081;&#1089;&#1100;&#1082;&#1080;&#1081;,%20&#1088;&#1086;&#1084;&#1072;&#1085;&#1089;&#1100;&#1082;&#1080;&#1081;,%20&#1075;&#1086;&#1090;&#1080;&#1082;&#1072;,%20&#1088;&#1077;&#1085;&#1077;&#1089;&#1072;&#1085;&#1089;/13.%20&#1046;&#1080;&#1074;&#1086;&#1087;&#1080;&#1089;%20&#1056;&#1077;&#1085;&#1077;&#1089;&#1072;&#1085;&#1089;&#1091;/&#1030;&#1083;&#1102;&#1089;&#1090;&#1088;&#1072;&#1094;&#1110;&#1111;" TargetMode="Externa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gif"/><Relationship Id="rId3" Type="http://schemas.openxmlformats.org/officeDocument/2006/relationships/hyperlink" Target="&#1030;%20&#1089;&#1077;&#1084;&#1077;&#1089;&#1090;&#1088;.%20&#1057;&#1090;&#1080;&#1083;&#1110;%20&#1090;&#1072;%20&#1085;&#1072;&#1087;&#1088;&#1103;&#1084;&#1080;%20&#1084;&#1080;&#1089;&#1090;&#1077;&#1094;&#1090;&#1074;&#1072;%20-%20&#1072;&#1085;&#1090;&#1080;&#1095;&#1085;&#1080;&#1081;,%20&#1074;&#1110;&#1079;&#1072;&#1085;&#1090;&#1110;&#1081;&#1089;&#1100;&#1082;&#1080;&#1081;,%20&#1088;&#1086;&#1084;&#1072;&#1085;&#1089;&#1100;&#1082;&#1080;&#1081;,%20&#1075;&#1086;&#1090;&#1080;&#1082;&#1072;,%20&#1088;&#1077;&#1085;&#1077;&#1089;&#1072;&#1085;&#1089;/14.%20&#1052;&#1080;&#1089;&#1090;&#1077;&#1094;&#1090;&#1074;&#1086;%20%20&#1056;&#1077;&#1085;&#1077;&#1089;&#1072;&#1085;&#1089;&#1091;/&#1042;&#1110;&#1076;&#1077;&#1086;" TargetMode="External"/><Relationship Id="rId7" Type="http://schemas.openxmlformats.org/officeDocument/2006/relationships/image" Target="../media/image35.gif"/><Relationship Id="rId2" Type="http://schemas.openxmlformats.org/officeDocument/2006/relationships/hyperlink" Target="&#1030;%20&#1089;&#1077;&#1084;&#1077;&#1089;&#1090;&#1088;.%20&#1057;&#1090;&#1080;&#1083;&#1110;%20&#1090;&#1072;%20&#1085;&#1072;&#1087;&#1088;&#1103;&#1084;&#1080;%20&#1084;&#1080;&#1089;&#1090;&#1077;&#1094;&#1090;&#1074;&#1072;%20-%20&#1072;&#1085;&#1090;&#1080;&#1095;&#1085;&#1080;&#1081;,%20&#1074;&#1110;&#1079;&#1072;&#1085;&#1090;&#1110;&#1081;&#1089;&#1100;&#1082;&#1080;&#1081;,%20&#1088;&#1086;&#1084;&#1072;&#1085;&#1089;&#1100;&#1082;&#1080;&#1081;,%20&#1075;&#1086;&#1090;&#1080;&#1082;&#1072;,%20&#1088;&#1077;&#1085;&#1077;&#1089;&#1072;&#1085;&#1089;/14.%20&#1052;&#1080;&#1089;&#1090;&#1077;&#1094;&#1090;&#1074;&#1086;%20%20&#1056;&#1077;&#1085;&#1077;&#1089;&#1072;&#1085;&#1089;&#1091;/&#1055;&#1088;&#1077;&#1079;&#1077;&#1085;&#1090;&#1072;&#1094;&#1110;&#1111;" TargetMode="External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hyperlink" Target="&#1030;%20&#1089;&#1077;&#1084;&#1077;&#1089;&#1090;&#1088;.%20&#1057;&#1090;&#1080;&#1083;&#1110;%20&#1090;&#1072;%20&#1085;&#1072;&#1087;&#1088;&#1103;&#1084;&#1080;%20&#1084;&#1080;&#1089;&#1090;&#1077;&#1094;&#1090;&#1074;&#1072;%20-%20&#1072;&#1085;&#1090;&#1080;&#1095;&#1085;&#1080;&#1081;,%20&#1074;&#1110;&#1079;&#1072;&#1085;&#1090;&#1110;&#1081;&#1089;&#1100;&#1082;&#1080;&#1081;,%20&#1088;&#1086;&#1084;&#1072;&#1085;&#1089;&#1100;&#1082;&#1080;&#1081;,%20&#1075;&#1086;&#1090;&#1080;&#1082;&#1072;,%20&#1088;&#1077;&#1085;&#1077;&#1089;&#1072;&#1085;&#1089;/14.%20&#1052;&#1080;&#1089;&#1090;&#1077;&#1094;&#1090;&#1074;&#1086;%20%20&#1056;&#1077;&#1085;&#1077;&#1089;&#1072;&#1085;&#1089;&#1091;/&#1030;&#1083;&#1102;&#1089;&#1090;&#1088;&#1072;&#1094;&#1110;&#1111;" TargetMode="External"/><Relationship Id="rId4" Type="http://schemas.openxmlformats.org/officeDocument/2006/relationships/hyperlink" Target="&#1030;%20&#1089;&#1077;&#1084;&#1077;&#1089;&#1090;&#1088;.%20&#1057;&#1090;&#1080;&#1083;&#1110;%20&#1090;&#1072;%20&#1085;&#1072;&#1087;&#1088;&#1103;&#1084;&#1080;%20&#1084;&#1080;&#1089;&#1090;&#1077;&#1094;&#1090;&#1074;&#1072;%20-%20&#1072;&#1085;&#1090;&#1080;&#1095;&#1085;&#1080;&#1081;,%20&#1074;&#1110;&#1079;&#1072;&#1085;&#1090;&#1110;&#1081;&#1089;&#1100;&#1082;&#1080;&#1081;,%20&#1088;&#1086;&#1084;&#1072;&#1085;&#1089;&#1100;&#1082;&#1080;&#1081;,%20&#1075;&#1086;&#1090;&#1080;&#1082;&#1072;,%20&#1088;&#1077;&#1085;&#1077;&#1089;&#1072;&#1085;&#1089;/14.%20&#1052;&#1080;&#1089;&#1090;&#1077;&#1094;&#1090;&#1074;&#1086;%20%20&#1056;&#1077;&#1085;&#1077;&#1089;&#1072;&#1085;&#1089;&#1091;/&#1084;&#1091;&#1079;&#1080;&#1082;&#1072;" TargetMode="External"/><Relationship Id="rId9" Type="http://schemas.openxmlformats.org/officeDocument/2006/relationships/image" Target="../media/image36.gi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gif"/><Relationship Id="rId3" Type="http://schemas.openxmlformats.org/officeDocument/2006/relationships/hyperlink" Target="&#1030;%20&#1089;&#1077;&#1084;&#1077;&#1089;&#1090;&#1088;.%20&#1057;&#1090;&#1080;&#1083;&#1110;%20&#1090;&#1072;%20&#1085;&#1072;&#1087;&#1088;&#1103;&#1084;&#1080;%20&#1084;&#1080;&#1089;&#1090;&#1077;&#1094;&#1090;&#1074;&#1072;%20-%20&#1072;&#1085;&#1090;&#1080;&#1095;&#1085;&#1080;&#1081;,%20&#1074;&#1110;&#1079;&#1072;&#1085;&#1090;&#1110;&#1081;&#1089;&#1100;&#1082;&#1080;&#1081;,%20&#1088;&#1086;&#1084;&#1072;&#1085;&#1089;&#1100;&#1082;&#1080;&#1081;,%20&#1075;&#1086;&#1090;&#1080;&#1082;&#1072;,%20&#1088;&#1077;&#1085;&#1077;&#1089;&#1072;&#1085;&#1089;/15.%20&#1042;&#1110;&#1090;&#1095;&#1080;&#1079;&#1085;&#1103;&#1085;&#1110;%20&#1072;&#1088;&#1093;&#1110;&#1090;&#1077;&#1082;&#1090;&#1091;&#1088;&#1085;&#1110;%20&#1087;&#1072;&#1084;'&#1103;&#1090;&#1082;&#1080;%20&#1077;&#1087;&#1086;&#1093;&#1080;%20&#1056;&#1077;&#1085;&#1077;&#1089;&#1072;&#1085;&#1089;&#1091;/&#1042;&#1110;&#1076;&#1077;&#1086;" TargetMode="External"/><Relationship Id="rId7" Type="http://schemas.openxmlformats.org/officeDocument/2006/relationships/image" Target="../media/image12.gif"/><Relationship Id="rId2" Type="http://schemas.openxmlformats.org/officeDocument/2006/relationships/hyperlink" Target="&#1030;%20&#1089;&#1077;&#1084;&#1077;&#1089;&#1090;&#1088;.%20&#1057;&#1090;&#1080;&#1083;&#1110;%20&#1090;&#1072;%20&#1085;&#1072;&#1087;&#1088;&#1103;&#1084;&#1080;%20&#1084;&#1080;&#1089;&#1090;&#1077;&#1094;&#1090;&#1074;&#1072;%20-%20&#1072;&#1085;&#1090;&#1080;&#1095;&#1085;&#1080;&#1081;,%20&#1074;&#1110;&#1079;&#1072;&#1085;&#1090;&#1110;&#1081;&#1089;&#1100;&#1082;&#1080;&#1081;,%20&#1088;&#1086;&#1084;&#1072;&#1085;&#1089;&#1100;&#1082;&#1080;&#1081;,%20&#1075;&#1086;&#1090;&#1080;&#1082;&#1072;,%20&#1088;&#1077;&#1085;&#1077;&#1089;&#1072;&#1085;&#1089;/15.%20&#1042;&#1110;&#1090;&#1095;&#1080;&#1079;&#1085;&#1103;&#1085;&#1110;%20&#1072;&#1088;&#1093;&#1110;&#1090;&#1077;&#1082;&#1090;&#1091;&#1088;&#1085;&#1110;%20&#1087;&#1072;&#1084;'&#1103;&#1090;&#1082;&#1080;%20&#1077;&#1087;&#1086;&#1093;&#1080;%20&#1056;&#1077;&#1085;&#1077;&#1089;&#1072;&#1085;&#1089;&#1091;/&#1055;&#1088;&#1077;&#1079;&#1077;&#1085;&#1090;&#1072;&#1094;&#1110;&#1103;" TargetMode="External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hyperlink" Target="&#1030;%20&#1089;&#1077;&#1084;&#1077;&#1089;&#1090;&#1088;.%20&#1057;&#1090;&#1080;&#1083;&#1110;%20&#1090;&#1072;%20&#1085;&#1072;&#1087;&#1088;&#1103;&#1084;&#1080;%20&#1084;&#1080;&#1089;&#1090;&#1077;&#1094;&#1090;&#1074;&#1072;%20-%20&#1072;&#1085;&#1090;&#1080;&#1095;&#1085;&#1080;&#1081;,%20&#1074;&#1110;&#1079;&#1072;&#1085;&#1090;&#1110;&#1081;&#1089;&#1100;&#1082;&#1080;&#1081;,%20&#1088;&#1086;&#1084;&#1072;&#1085;&#1089;&#1100;&#1082;&#1080;&#1081;,%20&#1075;&#1086;&#1090;&#1080;&#1082;&#1072;,%20&#1088;&#1077;&#1085;&#1077;&#1089;&#1072;&#1085;&#1089;/15.%20&#1042;&#1110;&#1090;&#1095;&#1080;&#1079;&#1085;&#1103;&#1085;&#1110;%20&#1072;&#1088;&#1093;&#1110;&#1090;&#1077;&#1082;&#1090;&#1091;&#1088;&#1085;&#1110;%20&#1087;&#1072;&#1084;'&#1103;&#1090;&#1082;&#1080;%20&#1077;&#1087;&#1086;&#1093;&#1080;%20&#1056;&#1077;&#1085;&#1077;&#1089;&#1072;&#1085;&#1089;&#1091;/&#1030;&#1083;&#1102;&#1089;&#1090;&#1088;&#1072;&#1094;&#1110;&#1111;" TargetMode="External"/><Relationship Id="rId4" Type="http://schemas.openxmlformats.org/officeDocument/2006/relationships/hyperlink" Target="&#1030;%20&#1089;&#1077;&#1084;&#1077;&#1089;&#1090;&#1088;.%20&#1057;&#1090;&#1080;&#1083;&#1110;%20&#1090;&#1072;%20&#1085;&#1072;&#1087;&#1088;&#1103;&#1084;&#1080;%20&#1084;&#1080;&#1089;&#1090;&#1077;&#1094;&#1090;&#1074;&#1072;%20-%20&#1072;&#1085;&#1090;&#1080;&#1095;&#1085;&#1080;&#1081;,%20&#1074;&#1110;&#1079;&#1072;&#1085;&#1090;&#1110;&#1081;&#1089;&#1100;&#1082;&#1080;&#1081;,%20&#1088;&#1086;&#1084;&#1072;&#1085;&#1089;&#1100;&#1082;&#1080;&#1081;,%20&#1075;&#1086;&#1090;&#1080;&#1082;&#1072;,%20&#1088;&#1077;&#1085;&#1077;&#1089;&#1072;&#1085;&#1089;/15.%20&#1042;&#1110;&#1090;&#1095;&#1080;&#1079;&#1085;&#1103;&#1085;&#1110;%20&#1072;&#1088;&#1093;&#1110;&#1090;&#1077;&#1082;&#1090;&#1091;&#1088;&#1085;&#1110;%20&#1087;&#1072;&#1084;'&#1103;&#1090;&#1082;&#1080;%20&#1077;&#1087;&#1086;&#1093;&#1080;%20&#1056;&#1077;&#1085;&#1077;&#1089;&#1072;&#1085;&#1089;&#1091;/&#1084;&#1091;&#1079;&#1080;&#1082;&#1072;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hyperlink" Target="&#1030;%20&#1089;&#1077;&#1084;&#1077;&#1089;&#1090;&#1088;.%20&#1057;&#1090;&#1080;&#1083;&#1110;%20&#1090;&#1072;%20&#1085;&#1072;&#1087;&#1088;&#1103;&#1084;&#1080;%20&#1084;&#1080;&#1089;&#1090;&#1077;&#1094;&#1090;&#1074;&#1072;%20-%20&#1072;&#1085;&#1090;&#1080;&#1095;&#1085;&#1080;&#1081;,%20&#1074;&#1110;&#1079;&#1072;&#1085;&#1090;&#1110;&#1081;&#1089;&#1100;&#1082;&#1080;&#1081;,%20&#1088;&#1086;&#1084;&#1072;&#1085;&#1089;&#1100;&#1082;&#1080;&#1081;,%20&#1075;&#1086;&#1090;&#1080;&#1082;&#1072;,%20&#1088;&#1077;&#1085;&#1077;&#1089;&#1072;&#1085;&#1089;/16.%20&#1052;&#1080;&#1089;&#1090;&#1077;&#1094;&#1090;&#1074;&#1086;%20&#1074;%20&#1082;&#1091;&#1083;&#1100;&#1090;&#1091;&#1088;&#1110;%20&#1084;&#1080;&#1085;&#1091;&#1083;&#1086;&#1075;&#1086;/&#1055;&#1088;&#1077;&#1079;&#1077;&#1085;&#1090;&#1072;&#1094;&#1110;&#1103;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gif"/><Relationship Id="rId5" Type="http://schemas.openxmlformats.org/officeDocument/2006/relationships/image" Target="../media/image23.gif"/><Relationship Id="rId4" Type="http://schemas.openxmlformats.org/officeDocument/2006/relationships/image" Target="../media/image37.gi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slide" Target="slide13.xml"/><Relationship Id="rId18" Type="http://schemas.openxmlformats.org/officeDocument/2006/relationships/slide" Target="slide18.xml"/><Relationship Id="rId3" Type="http://schemas.openxmlformats.org/officeDocument/2006/relationships/slide" Target="slide3.xml"/><Relationship Id="rId7" Type="http://schemas.openxmlformats.org/officeDocument/2006/relationships/slide" Target="slide7.xml"/><Relationship Id="rId12" Type="http://schemas.openxmlformats.org/officeDocument/2006/relationships/slide" Target="slide12.xml"/><Relationship Id="rId17" Type="http://schemas.openxmlformats.org/officeDocument/2006/relationships/slide" Target="slide15.xml"/><Relationship Id="rId2" Type="http://schemas.openxmlformats.org/officeDocument/2006/relationships/image" Target="../media/image8.jpeg"/><Relationship Id="rId16" Type="http://schemas.openxmlformats.org/officeDocument/2006/relationships/slide" Target="slide17.xml"/><Relationship Id="rId1" Type="http://schemas.openxmlformats.org/officeDocument/2006/relationships/slideLayout" Target="../slideLayouts/slideLayout1.xml"/><Relationship Id="rId6" Type="http://schemas.openxmlformats.org/officeDocument/2006/relationships/slide" Target="slide6.xml"/><Relationship Id="rId11" Type="http://schemas.openxmlformats.org/officeDocument/2006/relationships/slide" Target="slide11.xml"/><Relationship Id="rId5" Type="http://schemas.openxmlformats.org/officeDocument/2006/relationships/slide" Target="slide5.xml"/><Relationship Id="rId15" Type="http://schemas.openxmlformats.org/officeDocument/2006/relationships/slide" Target="slide16.xml"/><Relationship Id="rId10" Type="http://schemas.openxmlformats.org/officeDocument/2006/relationships/slide" Target="slide10.xml"/><Relationship Id="rId4" Type="http://schemas.openxmlformats.org/officeDocument/2006/relationships/slide" Target="slide4.xml"/><Relationship Id="rId9" Type="http://schemas.openxmlformats.org/officeDocument/2006/relationships/slide" Target="slide9.xml"/><Relationship Id="rId14" Type="http://schemas.openxmlformats.org/officeDocument/2006/relationships/slide" Target="slide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&#1030;%20&#1089;&#1077;&#1084;&#1077;&#1089;&#1090;&#1088;.%20&#1057;&#1090;&#1080;&#1083;&#1110;%20&#1090;&#1072;%20&#1085;&#1072;&#1087;&#1088;&#1103;&#1084;&#1080;%20&#1084;&#1080;&#1089;&#1090;&#1077;&#1094;&#1090;&#1074;&#1072;%20-%20&#1072;&#1085;&#1090;&#1080;&#1095;&#1085;&#1080;&#1081;,%20&#1074;&#1110;&#1079;&#1072;&#1085;&#1090;&#1110;&#1081;&#1089;&#1100;&#1082;&#1080;&#1081;,%20&#1088;&#1086;&#1084;&#1072;&#1085;&#1089;&#1100;&#1082;&#1080;&#1081;,%20&#1075;&#1086;&#1090;&#1080;&#1082;&#1072;,%20&#1088;&#1077;&#1085;&#1077;&#1089;&#1072;&#1085;&#1089;/1.%20&#1057;&#1090;&#1080;&#1083;&#1100;%20&#1091;%20&#1084;&#1080;&#1089;&#1090;&#1077;&#1094;&#1090;&#1074;&#1110;/&#1042;&#1110;&#1076;&#1077;&#1086;" TargetMode="External"/><Relationship Id="rId2" Type="http://schemas.openxmlformats.org/officeDocument/2006/relationships/hyperlink" Target="&#1030;%20&#1089;&#1077;&#1084;&#1077;&#1089;&#1090;&#1088;.%20&#1057;&#1090;&#1080;&#1083;&#1110;%20&#1090;&#1072;%20&#1085;&#1072;&#1087;&#1088;&#1103;&#1084;&#1080;%20&#1084;&#1080;&#1089;&#1090;&#1077;&#1094;&#1090;&#1074;&#1072;%20-%20&#1072;&#1085;&#1090;&#1080;&#1095;&#1085;&#1080;&#1081;,%20&#1074;&#1110;&#1079;&#1072;&#1085;&#1090;&#1110;&#1081;&#1089;&#1100;&#1082;&#1080;&#1081;,%20&#1088;&#1086;&#1084;&#1072;&#1085;&#1089;&#1100;&#1082;&#1080;&#1081;,%20&#1075;&#1086;&#1090;&#1080;&#1082;&#1072;,%20&#1088;&#1077;&#1085;&#1077;&#1089;&#1072;&#1085;&#1089;/1.%20&#1057;&#1090;&#1080;&#1083;&#1100;%20&#1091;%20&#1084;&#1080;&#1089;&#1090;&#1077;&#1094;&#1090;&#1074;&#1110;/&#1055;&#1088;&#1077;&#1079;&#1077;&#1085;&#1090;&#1072;&#1094;&#1110;&#1103;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gif"/><Relationship Id="rId5" Type="http://schemas.openxmlformats.org/officeDocument/2006/relationships/slide" Target="slide2.xml"/><Relationship Id="rId4" Type="http://schemas.openxmlformats.org/officeDocument/2006/relationships/hyperlink" Target="&#1030;%20&#1089;&#1077;&#1084;&#1077;&#1089;&#1090;&#1088;.%20&#1057;&#1090;&#1080;&#1083;&#1110;%20&#1090;&#1072;%20&#1085;&#1072;&#1087;&#1088;&#1103;&#1084;&#1080;%20&#1084;&#1080;&#1089;&#1090;&#1077;&#1094;&#1090;&#1074;&#1072;%20-%20&#1072;&#1085;&#1090;&#1080;&#1095;&#1085;&#1080;&#1081;,%20&#1074;&#1110;&#1079;&#1072;&#1085;&#1090;&#1110;&#1081;&#1089;&#1100;&#1082;&#1080;&#1081;,%20&#1088;&#1086;&#1084;&#1072;&#1085;&#1089;&#1100;&#1082;&#1080;&#1081;,%20&#1075;&#1086;&#1090;&#1080;&#1082;&#1072;,%20&#1088;&#1077;&#1085;&#1077;&#1089;&#1072;&#1085;&#1089;/1.%20&#1057;&#1090;&#1080;&#1083;&#1100;%20&#1091;%20&#1084;&#1080;&#1089;&#1090;&#1077;&#1094;&#1090;&#1074;&#1110;/&#1030;&#1083;&#1102;&#1089;&#1090;&#1088;&#1072;&#1094;&#1110;&#1111;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&#1030;%20&#1089;&#1077;&#1084;&#1077;&#1089;&#1090;&#1088;.%20&#1057;&#1090;&#1080;&#1083;&#1110;%20&#1090;&#1072;%20&#1085;&#1072;&#1087;&#1088;&#1103;&#1084;&#1080;%20&#1084;&#1080;&#1089;&#1090;&#1077;&#1094;&#1090;&#1074;&#1072;%20-%20&#1072;&#1085;&#1090;&#1080;&#1095;&#1085;&#1080;&#1081;,%20&#1074;&#1110;&#1079;&#1072;&#1085;&#1090;&#1110;&#1081;&#1089;&#1100;&#1082;&#1080;&#1081;,%20&#1088;&#1086;&#1084;&#1072;&#1085;&#1089;&#1100;&#1082;&#1080;&#1081;,%20&#1075;&#1086;&#1090;&#1080;&#1082;&#1072;,%20&#1088;&#1077;&#1085;&#1077;&#1089;&#1072;&#1085;&#1089;/2.%20&#1040;&#1085;&#1090;&#1080;&#1095;&#1085;&#1080;&#1081;%20&#1089;&#1090;&#1080;&#1083;&#1100;/&#1042;&#1110;&#1076;&#1077;&#1086;" TargetMode="External"/><Relationship Id="rId2" Type="http://schemas.openxmlformats.org/officeDocument/2006/relationships/hyperlink" Target="&#1030;%20&#1089;&#1077;&#1084;&#1077;&#1089;&#1090;&#1088;.%20&#1057;&#1090;&#1080;&#1083;&#1110;%20&#1090;&#1072;%20&#1085;&#1072;&#1087;&#1088;&#1103;&#1084;&#1080;%20&#1084;&#1080;&#1089;&#1090;&#1077;&#1094;&#1090;&#1074;&#1072;%20-%20&#1072;&#1085;&#1090;&#1080;&#1095;&#1085;&#1080;&#1081;,%20&#1074;&#1110;&#1079;&#1072;&#1085;&#1090;&#1110;&#1081;&#1089;&#1100;&#1082;&#1080;&#1081;,%20&#1088;&#1086;&#1084;&#1072;&#1085;&#1089;&#1100;&#1082;&#1080;&#1081;,%20&#1075;&#1086;&#1090;&#1080;&#1082;&#1072;,%20&#1088;&#1077;&#1085;&#1077;&#1089;&#1072;&#1085;&#1089;/2.%20&#1040;&#1085;&#1090;&#1080;&#1095;&#1085;&#1080;&#1081;%20&#1089;&#1090;&#1080;&#1083;&#1100;/&#1055;&#1088;&#1077;&#1079;&#1077;&#1085;&#1090;&#1072;&#1094;&#1110;&#1111;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gif"/><Relationship Id="rId5" Type="http://schemas.openxmlformats.org/officeDocument/2006/relationships/slide" Target="slide2.xml"/><Relationship Id="rId4" Type="http://schemas.openxmlformats.org/officeDocument/2006/relationships/hyperlink" Target="&#1030;%20&#1089;&#1077;&#1084;&#1077;&#1089;&#1090;&#1088;.%20&#1057;&#1090;&#1080;&#1083;&#1110;%20&#1090;&#1072;%20&#1085;&#1072;&#1087;&#1088;&#1103;&#1084;&#1080;%20&#1084;&#1080;&#1089;&#1090;&#1077;&#1094;&#1090;&#1074;&#1072;%20-%20&#1072;&#1085;&#1090;&#1080;&#1095;&#1085;&#1080;&#1081;,%20&#1074;&#1110;&#1079;&#1072;&#1085;&#1090;&#1110;&#1081;&#1089;&#1100;&#1082;&#1080;&#1081;,%20&#1088;&#1086;&#1084;&#1072;&#1085;&#1089;&#1100;&#1082;&#1080;&#1081;,%20&#1075;&#1086;&#1090;&#1080;&#1082;&#1072;,%20&#1088;&#1077;&#1085;&#1077;&#1089;&#1072;&#1085;&#1089;/2.%20&#1040;&#1085;&#1090;&#1080;&#1095;&#1085;&#1080;&#1081;%20&#1089;&#1090;&#1080;&#1083;&#1100;/&#1030;&#1083;&#1102;&#1089;&#1090;&#1088;&#1072;&#1094;&#1110;&#1111;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&#1030;%20&#1089;&#1077;&#1084;&#1077;&#1089;&#1090;&#1088;.%20&#1057;&#1090;&#1080;&#1083;&#1110;%20&#1090;&#1072;%20&#1085;&#1072;&#1087;&#1088;&#1103;&#1084;&#1080;%20&#1084;&#1080;&#1089;&#1090;&#1077;&#1094;&#1090;&#1074;&#1072;%20-%20&#1072;&#1085;&#1090;&#1080;&#1095;&#1085;&#1080;&#1081;,%20&#1074;&#1110;&#1079;&#1072;&#1085;&#1090;&#1110;&#1081;&#1089;&#1100;&#1082;&#1080;&#1081;,%20&#1088;&#1086;&#1084;&#1072;&#1085;&#1089;&#1100;&#1082;&#1080;&#1081;,%20&#1075;&#1086;&#1090;&#1080;&#1082;&#1072;,%20&#1088;&#1077;&#1085;&#1077;&#1089;&#1072;&#1085;&#1089;/3.%20&#1059;%20&#1089;&#1074;&#1110;&#1090;&#1110;%20&#1072;&#1085;&#1090;&#1080;&#1095;&#1085;&#1086;&#1089;&#1090;&#1110;/&#1042;&#1110;&#1076;&#1077;&#1086;" TargetMode="External"/><Relationship Id="rId2" Type="http://schemas.openxmlformats.org/officeDocument/2006/relationships/hyperlink" Target="&#1030;%20&#1089;&#1077;&#1084;&#1077;&#1089;&#1090;&#1088;.%20&#1057;&#1090;&#1080;&#1083;&#1110;%20&#1090;&#1072;%20&#1085;&#1072;&#1087;&#1088;&#1103;&#1084;&#1080;%20&#1084;&#1080;&#1089;&#1090;&#1077;&#1094;&#1090;&#1074;&#1072;%20-%20&#1072;&#1085;&#1090;&#1080;&#1095;&#1085;&#1080;&#1081;,%20&#1074;&#1110;&#1079;&#1072;&#1085;&#1090;&#1110;&#1081;&#1089;&#1100;&#1082;&#1080;&#1081;,%20&#1088;&#1086;&#1084;&#1072;&#1085;&#1089;&#1100;&#1082;&#1080;&#1081;,%20&#1075;&#1086;&#1090;&#1080;&#1082;&#1072;,%20&#1088;&#1077;&#1085;&#1077;&#1089;&#1072;&#1085;&#1089;/3.%20&#1059;%20&#1089;&#1074;&#1110;&#1090;&#1110;%20&#1072;&#1085;&#1090;&#1080;&#1095;&#1085;&#1086;&#1089;&#1090;&#1110;/&#1055;&#1088;&#1077;&#1079;&#1077;&#1085;&#1090;&#1072;&#1094;&#1110;&#1111;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slide" Target="slide2.xml"/><Relationship Id="rId4" Type="http://schemas.openxmlformats.org/officeDocument/2006/relationships/hyperlink" Target="&#1030;%20&#1089;&#1077;&#1084;&#1077;&#1089;&#1090;&#1088;.%20&#1057;&#1090;&#1080;&#1083;&#1110;%20&#1090;&#1072;%20&#1085;&#1072;&#1087;&#1088;&#1103;&#1084;&#1080;%20&#1084;&#1080;&#1089;&#1090;&#1077;&#1094;&#1090;&#1074;&#1072;%20-%20&#1072;&#1085;&#1090;&#1080;&#1095;&#1085;&#1080;&#1081;,%20&#1074;&#1110;&#1079;&#1072;&#1085;&#1090;&#1110;&#1081;&#1089;&#1100;&#1082;&#1080;&#1081;,%20&#1088;&#1086;&#1084;&#1072;&#1085;&#1089;&#1100;&#1082;&#1080;&#1081;,%20&#1075;&#1086;&#1090;&#1080;&#1082;&#1072;,%20&#1088;&#1077;&#1085;&#1077;&#1089;&#1072;&#1085;&#1089;/3.%20&#1059;%20&#1089;&#1074;&#1110;&#1090;&#1110;%20&#1072;&#1085;&#1090;&#1080;&#1095;&#1085;&#1086;&#1089;&#1090;&#1110;/&#1030;&#1083;&#1102;&#1089;&#1090;&#1088;&#1072;&#1094;&#1110;&#1111;" TargetMode="Externa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gif"/><Relationship Id="rId3" Type="http://schemas.openxmlformats.org/officeDocument/2006/relationships/hyperlink" Target="&#1030;%20&#1089;&#1077;&#1084;&#1077;&#1089;&#1090;&#1088;.%20&#1057;&#1090;&#1080;&#1083;&#1110;%20&#1090;&#1072;%20&#1085;&#1072;&#1087;&#1088;&#1103;&#1084;&#1080;%20&#1084;&#1080;&#1089;&#1090;&#1077;&#1094;&#1090;&#1074;&#1072;%20-%20&#1072;&#1085;&#1090;&#1080;&#1095;&#1085;&#1080;&#1081;,%20&#1074;&#1110;&#1079;&#1072;&#1085;&#1090;&#1110;&#1081;&#1089;&#1100;&#1082;&#1080;&#1081;,%20&#1088;&#1086;&#1084;&#1072;&#1085;&#1089;&#1100;&#1082;&#1080;&#1081;,%20&#1075;&#1086;&#1090;&#1080;&#1082;&#1072;,%20&#1088;&#1077;&#1085;&#1077;&#1089;&#1072;&#1085;&#1089;/4.%20&#1042;&#1110;&#1090;&#1095;&#1080;&#1079;&#1085;&#1103;&#1085;&#1110;%20&#1087;&#1072;&#1084;'&#1103;&#1090;&#1082;&#1080;%20&#1072;&#1085;&#1090;&#1080;&#1095;&#1085;&#1086;&#1111;%20&#1082;&#1091;&#1083;&#1100;&#1090;&#1091;&#1088;&#1080;/&#1042;&#1110;&#1076;&#1077;&#1086;" TargetMode="External"/><Relationship Id="rId7" Type="http://schemas.openxmlformats.org/officeDocument/2006/relationships/image" Target="../media/image12.gif"/><Relationship Id="rId2" Type="http://schemas.openxmlformats.org/officeDocument/2006/relationships/hyperlink" Target="&#1030;%20&#1089;&#1077;&#1084;&#1077;&#1089;&#1090;&#1088;.%20&#1057;&#1090;&#1080;&#1083;&#1110;%20&#1090;&#1072;%20&#1085;&#1072;&#1087;&#1088;&#1103;&#1084;&#1080;%20&#1084;&#1080;&#1089;&#1090;&#1077;&#1094;&#1090;&#1074;&#1072;%20-%20&#1072;&#1085;&#1090;&#1080;&#1095;&#1085;&#1080;&#1081;,%20&#1074;&#1110;&#1079;&#1072;&#1085;&#1090;&#1110;&#1081;&#1089;&#1100;&#1082;&#1080;&#1081;,%20&#1088;&#1086;&#1084;&#1072;&#1085;&#1089;&#1100;&#1082;&#1080;&#1081;,%20&#1075;&#1086;&#1090;&#1080;&#1082;&#1072;,%20&#1088;&#1077;&#1085;&#1077;&#1089;&#1072;&#1085;&#1089;/4.%20&#1042;&#1110;&#1090;&#1095;&#1080;&#1079;&#1085;&#1103;&#1085;&#1110;%20&#1087;&#1072;&#1084;'&#1103;&#1090;&#1082;&#1080;%20&#1072;&#1085;&#1090;&#1080;&#1095;&#1085;&#1086;&#1111;%20&#1082;&#1091;&#1083;&#1100;&#1090;&#1091;&#1088;&#1080;/&#1055;&#1088;&#1077;&#1079;&#1077;&#1085;&#1090;&#1072;&#1094;&#1110;&#1103;" TargetMode="External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hyperlink" Target="&#1030;%20&#1089;&#1077;&#1084;&#1077;&#1089;&#1090;&#1088;.%20&#1057;&#1090;&#1080;&#1083;&#1110;%20&#1090;&#1072;%20&#1085;&#1072;&#1087;&#1088;&#1103;&#1084;&#1080;%20&#1084;&#1080;&#1089;&#1090;&#1077;&#1094;&#1090;&#1074;&#1072;%20-%20&#1072;&#1085;&#1090;&#1080;&#1095;&#1085;&#1080;&#1081;,%20&#1074;&#1110;&#1079;&#1072;&#1085;&#1090;&#1110;&#1081;&#1089;&#1100;&#1082;&#1080;&#1081;,%20&#1088;&#1086;&#1084;&#1072;&#1085;&#1089;&#1100;&#1082;&#1080;&#1081;,%20&#1075;&#1086;&#1090;&#1080;&#1082;&#1072;,%20&#1088;&#1077;&#1085;&#1077;&#1089;&#1072;&#1085;&#1089;/4.%20&#1042;&#1110;&#1090;&#1095;&#1080;&#1079;&#1085;&#1103;&#1085;&#1110;%20&#1087;&#1072;&#1084;'&#1103;&#1090;&#1082;&#1080;%20&#1072;&#1085;&#1090;&#1080;&#1095;&#1085;&#1086;&#1111;%20&#1082;&#1091;&#1083;&#1100;&#1090;&#1091;&#1088;&#1080;/&#1052;&#1091;&#1079;&#1080;&#1082;&#1072;" TargetMode="External"/><Relationship Id="rId4" Type="http://schemas.openxmlformats.org/officeDocument/2006/relationships/hyperlink" Target="&#1030;%20&#1089;&#1077;&#1084;&#1077;&#1089;&#1090;&#1088;.%20&#1057;&#1090;&#1080;&#1083;&#1110;%20&#1090;&#1072;%20&#1085;&#1072;&#1087;&#1088;&#1103;&#1084;&#1080;%20&#1084;&#1080;&#1089;&#1090;&#1077;&#1094;&#1090;&#1074;&#1072;%20-%20&#1072;&#1085;&#1090;&#1080;&#1095;&#1085;&#1080;&#1081;,%20&#1074;&#1110;&#1079;&#1072;&#1085;&#1090;&#1110;&#1081;&#1089;&#1100;&#1082;&#1080;&#1081;,%20&#1088;&#1086;&#1084;&#1072;&#1085;&#1089;&#1100;&#1082;&#1080;&#1081;,%20&#1075;&#1086;&#1090;&#1080;&#1082;&#1072;,%20&#1088;&#1077;&#1085;&#1077;&#1089;&#1072;&#1085;&#1089;/4.%20&#1042;&#1110;&#1090;&#1095;&#1080;&#1079;&#1085;&#1103;&#1085;&#1110;%20&#1087;&#1072;&#1084;'&#1103;&#1090;&#1082;&#1080;%20&#1072;&#1085;&#1090;&#1080;&#1095;&#1085;&#1086;&#1111;%20&#1082;&#1091;&#1083;&#1100;&#1090;&#1091;&#1088;&#1080;/&#1030;&#1083;&#1102;&#1089;&#1090;&#1088;&#1072;&#1094;&#1110;&#1111;" TargetMode="External"/><Relationship Id="rId9" Type="http://schemas.openxmlformats.org/officeDocument/2006/relationships/image" Target="../media/image14.gi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hyperlink" Target="&#1030;%20&#1089;&#1077;&#1084;&#1077;&#1089;&#1090;&#1088;.%20&#1057;&#1090;&#1080;&#1083;&#1110;%20&#1090;&#1072;%20&#1085;&#1072;&#1087;&#1088;&#1103;&#1084;&#1080;%20&#1084;&#1080;&#1089;&#1090;&#1077;&#1094;&#1090;&#1074;&#1072;%20-%20&#1072;&#1085;&#1090;&#1080;&#1095;&#1085;&#1080;&#1081;,%20&#1074;&#1110;&#1079;&#1072;&#1085;&#1090;&#1110;&#1081;&#1089;&#1100;&#1082;&#1080;&#1081;,%20&#1088;&#1086;&#1084;&#1072;&#1085;&#1089;&#1100;&#1082;&#1080;&#1081;,%20&#1075;&#1086;&#1090;&#1080;&#1082;&#1072;,%20&#1088;&#1077;&#1085;&#1077;&#1089;&#1072;&#1085;&#1089;/5.%20&#1042;&#1110;&#1079;&#1072;&#1085;&#1090;&#1110;&#1081;&#1089;&#1100;&#1082;&#1080;&#1081;%20&#1089;&#1090;&#1080;&#1083;&#1100;/&#1074;&#1110;&#1076;&#1077;&#1086;" TargetMode="External"/><Relationship Id="rId7" Type="http://schemas.openxmlformats.org/officeDocument/2006/relationships/image" Target="../media/image16.gif"/><Relationship Id="rId2" Type="http://schemas.openxmlformats.org/officeDocument/2006/relationships/hyperlink" Target="&#1030;%20&#1089;&#1077;&#1084;&#1077;&#1089;&#1090;&#1088;.%20&#1057;&#1090;&#1080;&#1083;&#1110;%20&#1090;&#1072;%20&#1085;&#1072;&#1087;&#1088;&#1103;&#1084;&#1080;%20&#1084;&#1080;&#1089;&#1090;&#1077;&#1094;&#1090;&#1074;&#1072;%20-%20&#1072;&#1085;&#1090;&#1080;&#1095;&#1085;&#1080;&#1081;,%20&#1074;&#1110;&#1079;&#1072;&#1085;&#1090;&#1110;&#1081;&#1089;&#1100;&#1082;&#1080;&#1081;,%20&#1088;&#1086;&#1084;&#1072;&#1085;&#1089;&#1100;&#1082;&#1080;&#1081;,%20&#1075;&#1086;&#1090;&#1080;&#1082;&#1072;,%20&#1088;&#1077;&#1085;&#1077;&#1089;&#1072;&#1085;&#1089;/5.%20&#1042;&#1110;&#1079;&#1072;&#1085;&#1090;&#1110;&#1081;&#1089;&#1100;&#1082;&#1080;&#1081;%20&#1089;&#1090;&#1080;&#1083;&#1100;/&#1055;&#1088;&#1077;&#1079;&#1077;&#1085;&#1090;&#1072;&#1094;&#1110;&#1103;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gif"/><Relationship Id="rId5" Type="http://schemas.openxmlformats.org/officeDocument/2006/relationships/slide" Target="slide2.xml"/><Relationship Id="rId4" Type="http://schemas.openxmlformats.org/officeDocument/2006/relationships/hyperlink" Target="&#1030;%20&#1089;&#1077;&#1084;&#1077;&#1089;&#1090;&#1088;.%20&#1057;&#1090;&#1080;&#1083;&#1110;%20&#1090;&#1072;%20&#1085;&#1072;&#1087;&#1088;&#1103;&#1084;&#1080;%20&#1084;&#1080;&#1089;&#1090;&#1077;&#1094;&#1090;&#1074;&#1072;%20-%20&#1072;&#1085;&#1090;&#1080;&#1095;&#1085;&#1080;&#1081;,%20&#1074;&#1110;&#1079;&#1072;&#1085;&#1090;&#1110;&#1081;&#1089;&#1100;&#1082;&#1080;&#1081;,%20&#1088;&#1086;&#1084;&#1072;&#1085;&#1089;&#1100;&#1082;&#1080;&#1081;,%20&#1075;&#1086;&#1090;&#1080;&#1082;&#1072;,%20&#1088;&#1077;&#1085;&#1077;&#1089;&#1072;&#1085;&#1089;/5.%20&#1042;&#1110;&#1079;&#1072;&#1085;&#1090;&#1110;&#1081;&#1089;&#1100;&#1082;&#1080;&#1081;%20&#1089;&#1090;&#1080;&#1083;&#1100;/&#1030;&#1083;&#1102;&#1089;&#1090;&#1088;&#1072;&#1094;&#1110;&#1111;" TargetMode="Externa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wmf"/><Relationship Id="rId3" Type="http://schemas.openxmlformats.org/officeDocument/2006/relationships/hyperlink" Target="&#1030;%20&#1089;&#1077;&#1084;&#1077;&#1089;&#1090;&#1088;.%20&#1057;&#1090;&#1080;&#1083;&#1110;%20&#1090;&#1072;%20&#1085;&#1072;&#1087;&#1088;&#1103;&#1084;&#1080;%20&#1084;&#1080;&#1089;&#1090;&#1077;&#1094;&#1090;&#1074;&#1072;%20-%20&#1072;&#1085;&#1090;&#1080;&#1095;&#1085;&#1080;&#1081;,%20&#1074;&#1110;&#1079;&#1072;&#1085;&#1090;&#1110;&#1081;&#1089;&#1100;&#1082;&#1080;&#1081;,%20&#1088;&#1086;&#1084;&#1072;&#1085;&#1089;&#1100;&#1082;&#1080;&#1081;,%20&#1075;&#1086;&#1090;&#1080;&#1082;&#1072;,%20&#1088;&#1077;&#1085;&#1077;&#1089;&#1072;&#1085;&#1089;/6.%20&#1052;&#1080;&#1089;&#1090;&#1077;&#1094;&#1090;&#1074;&#1086;%20&#1042;&#1110;&#1079;&#1072;&#1085;&#1090;&#1110;&#1081;&#1089;&#1100;&#1082;&#1086;&#1111;%20&#1110;&#1084;&#1087;&#1077;&#1088;&#1110;&#1111;/&#1042;&#1110;&#1076;&#1077;&#1086;" TargetMode="External"/><Relationship Id="rId7" Type="http://schemas.openxmlformats.org/officeDocument/2006/relationships/image" Target="../media/image19.gif"/><Relationship Id="rId2" Type="http://schemas.openxmlformats.org/officeDocument/2006/relationships/hyperlink" Target="&#1030;%20&#1089;&#1077;&#1084;&#1077;&#1089;&#1090;&#1088;.%20&#1057;&#1090;&#1080;&#1083;&#1110;%20&#1090;&#1072;%20&#1085;&#1072;&#1087;&#1088;&#1103;&#1084;&#1080;%20&#1084;&#1080;&#1089;&#1090;&#1077;&#1094;&#1090;&#1074;&#1072;%20-%20&#1072;&#1085;&#1090;&#1080;&#1095;&#1085;&#1080;&#1081;,%20&#1074;&#1110;&#1079;&#1072;&#1085;&#1090;&#1110;&#1081;&#1089;&#1100;&#1082;&#1080;&#1081;,%20&#1088;&#1086;&#1084;&#1072;&#1085;&#1089;&#1100;&#1082;&#1080;&#1081;,%20&#1075;&#1086;&#1090;&#1080;&#1082;&#1072;,%20&#1088;&#1077;&#1085;&#1077;&#1089;&#1072;&#1085;&#1089;/6.%20&#1052;&#1080;&#1089;&#1090;&#1077;&#1094;&#1090;&#1074;&#1086;%20&#1042;&#1110;&#1079;&#1072;&#1085;&#1090;&#1110;&#1081;&#1089;&#1100;&#1082;&#1086;&#1111;%20&#1110;&#1084;&#1087;&#1077;&#1088;&#1110;&#1111;/&#1055;&#1088;&#1077;&#1079;&#1077;&#1085;&#1090;&#1072;&#1094;&#1110;&#1111;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gif"/><Relationship Id="rId5" Type="http://schemas.openxmlformats.org/officeDocument/2006/relationships/slide" Target="slide2.xml"/><Relationship Id="rId4" Type="http://schemas.openxmlformats.org/officeDocument/2006/relationships/hyperlink" Target="&#1030;%20&#1089;&#1077;&#1084;&#1077;&#1089;&#1090;&#1088;.%20&#1057;&#1090;&#1080;&#1083;&#1110;%20&#1090;&#1072;%20&#1085;&#1072;&#1087;&#1088;&#1103;&#1084;&#1080;%20&#1084;&#1080;&#1089;&#1090;&#1077;&#1094;&#1090;&#1074;&#1072;%20-%20&#1072;&#1085;&#1090;&#1080;&#1095;&#1085;&#1080;&#1081;,%20&#1074;&#1110;&#1079;&#1072;&#1085;&#1090;&#1110;&#1081;&#1089;&#1100;&#1082;&#1080;&#1081;,%20&#1088;&#1086;&#1084;&#1072;&#1085;&#1089;&#1100;&#1082;&#1080;&#1081;,%20&#1075;&#1086;&#1090;&#1080;&#1082;&#1072;,%20&#1088;&#1077;&#1085;&#1077;&#1089;&#1072;&#1085;&#1089;/6.%20&#1052;&#1080;&#1089;&#1090;&#1077;&#1094;&#1090;&#1074;&#1086;%20&#1042;&#1110;&#1079;&#1072;&#1085;&#1090;&#1110;&#1081;&#1089;&#1100;&#1082;&#1086;&#1111;%20&#1110;&#1084;&#1087;&#1077;&#1088;&#1110;&#1111;/&#1030;&#1083;&#1102;&#1089;&#1090;&#1088;&#1072;&#1094;&#1110;&#1111;" TargetMode="Externa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gif"/><Relationship Id="rId3" Type="http://schemas.openxmlformats.org/officeDocument/2006/relationships/hyperlink" Target="&#1030;%20&#1089;&#1077;&#1084;&#1077;&#1089;&#1090;&#1088;.%20&#1057;&#1090;&#1080;&#1083;&#1110;%20&#1090;&#1072;%20&#1085;&#1072;&#1087;&#1088;&#1103;&#1084;&#1080;%20&#1084;&#1080;&#1089;&#1090;&#1077;&#1094;&#1090;&#1074;&#1072;%20-%20&#1072;&#1085;&#1090;&#1080;&#1095;&#1085;&#1080;&#1081;,%20&#1074;&#1110;&#1079;&#1072;&#1085;&#1090;&#1110;&#1081;&#1089;&#1100;&#1082;&#1080;&#1081;,%20&#1088;&#1086;&#1084;&#1072;&#1085;&#1089;&#1100;&#1082;&#1080;&#1081;,%20&#1075;&#1086;&#1090;&#1080;&#1082;&#1072;,%20&#1088;&#1077;&#1085;&#1077;&#1089;&#1072;&#1085;&#1089;/7.%20&#1056;&#1086;&#1084;&#1072;&#1085;&#1089;&#1100;&#1082;&#1080;&#1081;%20&#1089;&#1090;&#1080;&#1083;&#1100;/&#1042;&#1110;&#1076;&#1077;&#1086;" TargetMode="External"/><Relationship Id="rId7" Type="http://schemas.openxmlformats.org/officeDocument/2006/relationships/image" Target="../media/image21.gif"/><Relationship Id="rId2" Type="http://schemas.openxmlformats.org/officeDocument/2006/relationships/hyperlink" Target="&#1030;%20&#1089;&#1077;&#1084;&#1077;&#1089;&#1090;&#1088;.%20&#1057;&#1090;&#1080;&#1083;&#1110;%20&#1090;&#1072;%20&#1085;&#1072;&#1087;&#1088;&#1103;&#1084;&#1080;%20&#1084;&#1080;&#1089;&#1090;&#1077;&#1094;&#1090;&#1074;&#1072;%20-%20&#1072;&#1085;&#1090;&#1080;&#1095;&#1085;&#1080;&#1081;,%20&#1074;&#1110;&#1079;&#1072;&#1085;&#1090;&#1110;&#1081;&#1089;&#1100;&#1082;&#1080;&#1081;,%20&#1088;&#1086;&#1084;&#1072;&#1085;&#1089;&#1100;&#1082;&#1080;&#1081;,%20&#1075;&#1086;&#1090;&#1080;&#1082;&#1072;,%20&#1088;&#1077;&#1085;&#1077;&#1089;&#1072;&#1085;&#1089;/7.%20&#1056;&#1086;&#1084;&#1072;&#1085;&#1089;&#1100;&#1082;&#1080;&#1081;%20&#1089;&#1090;&#1080;&#1083;&#1100;/&#1055;&#1088;&#1077;&#1079;&#1077;&#1085;&#1090;&#1072;&#1094;&#1110;&#1111;" TargetMode="External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hyperlink" Target="&#1030;%20&#1089;&#1077;&#1084;&#1077;&#1089;&#1090;&#1088;.%20&#1057;&#1090;&#1080;&#1083;&#1110;%20&#1090;&#1072;%20&#1085;&#1072;&#1087;&#1088;&#1103;&#1084;&#1080;%20&#1084;&#1080;&#1089;&#1090;&#1077;&#1094;&#1090;&#1074;&#1072;%20-%20&#1072;&#1085;&#1090;&#1080;&#1095;&#1085;&#1080;&#1081;,%20&#1074;&#1110;&#1079;&#1072;&#1085;&#1090;&#1110;&#1081;&#1089;&#1100;&#1082;&#1080;&#1081;,%20&#1088;&#1086;&#1084;&#1072;&#1085;&#1089;&#1100;&#1082;&#1080;&#1081;,%20&#1075;&#1086;&#1090;&#1080;&#1082;&#1072;,%20&#1088;&#1077;&#1085;&#1077;&#1089;&#1072;&#1085;&#1089;/7.%20&#1056;&#1086;&#1084;&#1072;&#1085;&#1089;&#1100;&#1082;&#1080;&#1081;%20&#1089;&#1090;&#1080;&#1083;&#1100;/&#1030;&#1083;&#1102;&#1089;&#1090;&#1088;&#1072;&#1094;&#1110;&#1111;" TargetMode="External"/><Relationship Id="rId4" Type="http://schemas.openxmlformats.org/officeDocument/2006/relationships/hyperlink" Target="&#1030;%20&#1089;&#1077;&#1084;&#1077;&#1089;&#1090;&#1088;.%20&#1057;&#1090;&#1080;&#1083;&#1110;%20&#1090;&#1072;%20&#1085;&#1072;&#1087;&#1088;&#1103;&#1084;&#1080;%20&#1084;&#1080;&#1089;&#1090;&#1077;&#1094;&#1090;&#1074;&#1072;%20-%20&#1072;&#1085;&#1090;&#1080;&#1095;&#1085;&#1080;&#1081;,%20&#1074;&#1110;&#1079;&#1072;&#1085;&#1090;&#1110;&#1081;&#1089;&#1100;&#1082;&#1080;&#1081;,%20&#1088;&#1086;&#1084;&#1072;&#1085;&#1089;&#1100;&#1082;&#1080;&#1081;,%20&#1075;&#1086;&#1090;&#1080;&#1082;&#1072;,%20&#1088;&#1077;&#1085;&#1077;&#1089;&#1072;&#1085;&#1089;/7.%20&#1056;&#1086;&#1084;&#1072;&#1085;&#1089;&#1100;&#1082;&#1080;&#1081;%20&#1089;&#1090;&#1080;&#1083;&#1100;/&#1084;&#1091;&#1079;&#1080;&#1082;&#1072;" TargetMode="External"/><Relationship Id="rId9" Type="http://schemas.openxmlformats.org/officeDocument/2006/relationships/image" Target="../media/image23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2276872"/>
            <a:ext cx="7772400" cy="2520280"/>
          </a:xfrm>
        </p:spPr>
        <p:txBody>
          <a:bodyPr>
            <a:noAutofit/>
          </a:bodyPr>
          <a:lstStyle/>
          <a:p>
            <a:r>
              <a:rPr lang="uk-UA" sz="4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Тема 1. Стилі та напрями мистецтва: античний, візантійський, романський, готика, ренесанс</a:t>
            </a:r>
            <a:endParaRPr lang="en-US" sz="40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кутник 3"/>
          <p:cNvSpPr/>
          <p:nvPr/>
        </p:nvSpPr>
        <p:spPr>
          <a:xfrm>
            <a:off x="683568" y="620688"/>
            <a:ext cx="820891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uk-UA" sz="4800" b="1" cap="none" spc="0" dirty="0" smtClean="0">
                <a:ln w="38100">
                  <a:solidFill>
                    <a:srgbClr val="990099"/>
                  </a:solidFill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Мистецтво в культурі минулого</a:t>
            </a:r>
            <a:endParaRPr lang="en-US" sz="4800" b="1" cap="none" spc="0" dirty="0">
              <a:ln w="38100">
                <a:solidFill>
                  <a:srgbClr val="990099"/>
                </a:solidFill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pic>
        <p:nvPicPr>
          <p:cNvPr id="6" name="Рисунок 5" descr="8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59832" y="5085184"/>
            <a:ext cx="1378843" cy="1378843"/>
          </a:xfrm>
          <a:prstGeom prst="rect">
            <a:avLst/>
          </a:prstGeom>
        </p:spPr>
      </p:pic>
      <p:pic>
        <p:nvPicPr>
          <p:cNvPr id="8" name="Рисунок 7" descr="a219ebb8663b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24328" y="5157192"/>
            <a:ext cx="1393704" cy="1224136"/>
          </a:xfrm>
          <a:prstGeom prst="rect">
            <a:avLst/>
          </a:prstGeom>
        </p:spPr>
      </p:pic>
      <p:pic>
        <p:nvPicPr>
          <p:cNvPr id="10" name="Рисунок 9" descr="f09f7a2e270495455f9067a8b3be2937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3528" y="4941168"/>
            <a:ext cx="1296144" cy="1296144"/>
          </a:xfrm>
          <a:prstGeom prst="rect">
            <a:avLst/>
          </a:prstGeom>
        </p:spPr>
      </p:pic>
      <p:pic>
        <p:nvPicPr>
          <p:cNvPr id="11" name="Рисунок 10" descr="133193124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44008" y="4869160"/>
            <a:ext cx="1224136" cy="1636263"/>
          </a:xfrm>
          <a:prstGeom prst="rect">
            <a:avLst/>
          </a:prstGeom>
        </p:spPr>
      </p:pic>
      <p:pic>
        <p:nvPicPr>
          <p:cNvPr id="12" name="Рисунок 11" descr="Teatri_Moskvi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868144" y="5013176"/>
            <a:ext cx="1760328" cy="1844824"/>
          </a:xfrm>
          <a:prstGeom prst="rect">
            <a:avLst/>
          </a:prstGeom>
        </p:spPr>
      </p:pic>
      <p:pic>
        <p:nvPicPr>
          <p:cNvPr id="14" name="Рисунок 13" descr="skulptor-animatsionnaya-kartinka-0002.gi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691680" y="5157192"/>
            <a:ext cx="1256867" cy="11521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uk-UA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Урок 8. </a:t>
            </a:r>
            <a:br>
              <a:rPr lang="uk-UA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Романське мистецтво</a:t>
            </a:r>
            <a:endParaRPr lang="en-US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059832" y="1844824"/>
            <a:ext cx="2448272" cy="2592288"/>
          </a:xfrm>
        </p:spPr>
        <p:txBody>
          <a:bodyPr/>
          <a:lstStyle/>
          <a:p>
            <a:pPr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Презентації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  <a:hlinkClick r:id="rId3" action="ppaction://hlinkfile"/>
              </a:rPr>
              <a:t>Відео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  <a:hlinkClick r:id="rId4" action="ppaction://hlinkfile"/>
              </a:rPr>
              <a:t>Музика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  <a:hlinkClick r:id="rId5" action="ppaction://hlinkfile"/>
              </a:rPr>
              <a:t>Ілюстрації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Кнопка дії: додому 3">
            <a:hlinkClick r:id="rId6" action="ppaction://hlinksldjump" highlightClick="1"/>
          </p:cNvPr>
          <p:cNvSpPr/>
          <p:nvPr/>
        </p:nvSpPr>
        <p:spPr>
          <a:xfrm>
            <a:off x="8028384" y="5517232"/>
            <a:ext cx="682376" cy="826392"/>
          </a:xfrm>
          <a:prstGeom prst="actionButtonHom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Рисунок 4" descr="0_657da_d4fec14e_XL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483768" y="4149080"/>
            <a:ext cx="4211960" cy="2121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62068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uk-UA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Урок 9. </a:t>
            </a:r>
            <a:br>
              <a:rPr lang="uk-UA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Готичний стиль</a:t>
            </a:r>
            <a:endParaRPr lang="en-US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203848" y="1988840"/>
            <a:ext cx="2592288" cy="2520280"/>
          </a:xfrm>
        </p:spPr>
        <p:txBody>
          <a:bodyPr/>
          <a:lstStyle/>
          <a:p>
            <a:pPr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Презентації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  <a:hlinkClick r:id="rId3" action="ppaction://hlinkfile"/>
              </a:rPr>
              <a:t>Відео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  <a:hlinkClick r:id="rId4" action="ppaction://hlinkfile"/>
              </a:rPr>
              <a:t>Музика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  <a:hlinkClick r:id="rId5" action="ppaction://hlinkfile"/>
              </a:rPr>
              <a:t>Ілюстрації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Кнопка дії: додому 3">
            <a:hlinkClick r:id="rId6" action="ppaction://hlinksldjump" highlightClick="1"/>
          </p:cNvPr>
          <p:cNvSpPr/>
          <p:nvPr/>
        </p:nvSpPr>
        <p:spPr>
          <a:xfrm>
            <a:off x="8028384" y="5517232"/>
            <a:ext cx="682376" cy="826392"/>
          </a:xfrm>
          <a:prstGeom prst="actionButtonHom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Рисунок 4" descr="517abc8e7fae54a686317a60afce9487.gi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123728" y="5157192"/>
            <a:ext cx="4608512" cy="701799"/>
          </a:xfrm>
          <a:prstGeom prst="rect">
            <a:avLst/>
          </a:prstGeom>
        </p:spPr>
      </p:pic>
      <p:pic>
        <p:nvPicPr>
          <p:cNvPr id="6" name="Рисунок 5" descr="18732150.gif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67544" y="2492896"/>
            <a:ext cx="2337048" cy="1746943"/>
          </a:xfrm>
          <a:prstGeom prst="rect">
            <a:avLst/>
          </a:prstGeom>
        </p:spPr>
      </p:pic>
      <p:pic>
        <p:nvPicPr>
          <p:cNvPr id="7" name="Рисунок 6" descr="1354617408_1a-640x640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732240" y="2636912"/>
            <a:ext cx="1967880" cy="1967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7667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uk-UA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Урок 10. </a:t>
            </a:r>
            <a:br>
              <a:rPr lang="uk-UA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Готчне</a:t>
            </a:r>
            <a:r>
              <a:rPr lang="uk-UA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мистецтво</a:t>
            </a:r>
            <a:endParaRPr lang="en-US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275856" y="1844824"/>
            <a:ext cx="2170584" cy="2448272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Презентації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  <a:hlinkClick r:id="rId3" action="ppaction://hlinkfile"/>
              </a:rPr>
              <a:t>Відео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  <a:hlinkClick r:id="rId4" action="ppaction://hlinkfile"/>
              </a:rPr>
              <a:t>Музика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  <a:hlinkClick r:id="rId5" action="ppaction://hlinkfile"/>
              </a:rPr>
              <a:t>Ілюстрації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dirty="0"/>
          </a:p>
        </p:txBody>
      </p:sp>
      <p:sp>
        <p:nvSpPr>
          <p:cNvPr id="4" name="Кнопка дії: додому 3">
            <a:hlinkClick r:id="rId6" action="ppaction://hlinksldjump" highlightClick="1"/>
          </p:cNvPr>
          <p:cNvSpPr/>
          <p:nvPr/>
        </p:nvSpPr>
        <p:spPr>
          <a:xfrm>
            <a:off x="8028384" y="5517232"/>
            <a:ext cx="682376" cy="826392"/>
          </a:xfrm>
          <a:prstGeom prst="actionButtonHom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Рисунок 4" descr="326db64802aea9b0040f0cda6fa77fe0.gi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411760" y="4437112"/>
            <a:ext cx="4305325" cy="1867208"/>
          </a:xfrm>
          <a:prstGeom prst="rect">
            <a:avLst/>
          </a:prstGeom>
        </p:spPr>
      </p:pic>
      <p:pic>
        <p:nvPicPr>
          <p:cNvPr id="6" name="Рисунок 5" descr="barvu.gif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 rot="17136324">
            <a:off x="6187442" y="2755638"/>
            <a:ext cx="2836491" cy="757661"/>
          </a:xfrm>
          <a:prstGeom prst="rect">
            <a:avLst/>
          </a:prstGeom>
        </p:spPr>
      </p:pic>
      <p:pic>
        <p:nvPicPr>
          <p:cNvPr id="7" name="Рисунок 6" descr="barvu.gif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 rot="15520297">
            <a:off x="-5247" y="2827646"/>
            <a:ext cx="2836491" cy="7576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04664"/>
            <a:ext cx="8229600" cy="1791072"/>
          </a:xfrm>
        </p:spPr>
        <p:txBody>
          <a:bodyPr>
            <a:normAutofit fontScale="90000"/>
          </a:bodyPr>
          <a:lstStyle/>
          <a:p>
            <a:r>
              <a:rPr lang="uk-UA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Урок 11. </a:t>
            </a:r>
            <a:br>
              <a:rPr lang="uk-UA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Вітчизняні пам’ятки </a:t>
            </a:r>
            <a:br>
              <a:rPr lang="uk-UA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мистецтва Середньовіччя</a:t>
            </a:r>
            <a:endParaRPr lang="en-US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563888" y="2348880"/>
            <a:ext cx="2458616" cy="2088232"/>
          </a:xfrm>
        </p:spPr>
        <p:txBody>
          <a:bodyPr/>
          <a:lstStyle/>
          <a:p>
            <a:pPr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Презентація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  <a:hlinkClick r:id="rId3" action="ppaction://hlinkfile"/>
              </a:rPr>
              <a:t>Відео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  <a:hlinkClick r:id="rId4" action="ppaction://hlinkfile"/>
              </a:rPr>
              <a:t>Ілюстрації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Кнопка дії: додому 3">
            <a:hlinkClick r:id="rId5" action="ppaction://hlinksldjump" highlightClick="1"/>
          </p:cNvPr>
          <p:cNvSpPr/>
          <p:nvPr/>
        </p:nvSpPr>
        <p:spPr>
          <a:xfrm>
            <a:off x="8028384" y="5517232"/>
            <a:ext cx="682376" cy="826392"/>
          </a:xfrm>
          <a:prstGeom prst="actionButtonHom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Рисунок 4" descr="ade927d0d754fced78ef2261c501473d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691680" y="4365104"/>
            <a:ext cx="5671754" cy="1585513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4868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uk-UA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Урок 12. </a:t>
            </a:r>
            <a:br>
              <a:rPr lang="uk-UA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Епоха Ренесансу</a:t>
            </a:r>
            <a:endParaRPr lang="en-US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347864" y="1988840"/>
            <a:ext cx="2602632" cy="2088232"/>
          </a:xfrm>
        </p:spPr>
        <p:txBody>
          <a:bodyPr/>
          <a:lstStyle/>
          <a:p>
            <a:pPr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Презентація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  <a:hlinkClick r:id="rId3" action="ppaction://hlinkfile"/>
              </a:rPr>
              <a:t>Відео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  <a:hlinkClick r:id="rId4" action="ppaction://hlinkfile"/>
              </a:rPr>
              <a:t>Ілюстрації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Кнопка дії: додому 3">
            <a:hlinkClick r:id="rId5" action="ppaction://hlinksldjump" highlightClick="1"/>
          </p:cNvPr>
          <p:cNvSpPr/>
          <p:nvPr/>
        </p:nvSpPr>
        <p:spPr>
          <a:xfrm>
            <a:off x="8028384" y="5517232"/>
            <a:ext cx="682376" cy="826392"/>
          </a:xfrm>
          <a:prstGeom prst="actionButtonHom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Рисунок 4" descr="d66f8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10800000">
            <a:off x="1554677" y="2924498"/>
            <a:ext cx="6191250" cy="3152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62068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uk-UA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Урок 13. </a:t>
            </a:r>
            <a:br>
              <a:rPr lang="uk-UA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Живопис Ренесансу</a:t>
            </a:r>
            <a:endParaRPr lang="en-US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635896" y="1916832"/>
            <a:ext cx="2242592" cy="1872208"/>
          </a:xfrm>
        </p:spPr>
        <p:txBody>
          <a:bodyPr/>
          <a:lstStyle/>
          <a:p>
            <a:pPr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Презентації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  <a:hlinkClick r:id="rId3" action="ppaction://hlinkfile"/>
              </a:rPr>
              <a:t>Відео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  <a:hlinkClick r:id="rId4" action="ppaction://hlinkfile"/>
              </a:rPr>
              <a:t>Ілюстрації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Кнопка дії: додому 3">
            <a:hlinkClick r:id="rId5" action="ppaction://hlinksldjump" highlightClick="1"/>
          </p:cNvPr>
          <p:cNvSpPr/>
          <p:nvPr/>
        </p:nvSpPr>
        <p:spPr>
          <a:xfrm>
            <a:off x="8028384" y="5517232"/>
            <a:ext cx="682376" cy="826392"/>
          </a:xfrm>
          <a:prstGeom prst="actionButtonHom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Рисунок 4" descr="18821434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339752" y="4293096"/>
            <a:ext cx="4752528" cy="1656184"/>
          </a:xfrm>
          <a:prstGeom prst="rect">
            <a:avLst/>
          </a:prstGeom>
        </p:spPr>
      </p:pic>
      <p:pic>
        <p:nvPicPr>
          <p:cNvPr id="6" name="Рисунок 5" descr="d002695a7e57787252e019693b4c7af7.gi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588224" y="2636912"/>
            <a:ext cx="1997257" cy="930399"/>
          </a:xfrm>
          <a:prstGeom prst="rect">
            <a:avLst/>
          </a:prstGeom>
        </p:spPr>
      </p:pic>
      <p:pic>
        <p:nvPicPr>
          <p:cNvPr id="7" name="Рисунок 6" descr="Book-09-june.gif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259632" y="2636912"/>
            <a:ext cx="1189146" cy="9060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04664"/>
            <a:ext cx="8229600" cy="2448272"/>
          </a:xfrm>
        </p:spPr>
        <p:txBody>
          <a:bodyPr>
            <a:normAutofit fontScale="90000"/>
          </a:bodyPr>
          <a:lstStyle/>
          <a:p>
            <a:r>
              <a:rPr lang="uk-UA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Урок 14.</a:t>
            </a:r>
            <a:br>
              <a:rPr lang="uk-UA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Музичне, театральне та декоративно-прикладне мистецтво</a:t>
            </a:r>
            <a:endParaRPr lang="en-US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131840" y="3068960"/>
            <a:ext cx="2386608" cy="2592288"/>
          </a:xfrm>
        </p:spPr>
        <p:txBody>
          <a:bodyPr/>
          <a:lstStyle/>
          <a:p>
            <a:pPr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Презентації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  <a:hlinkClick r:id="rId3" action="ppaction://hlinkfile"/>
              </a:rPr>
              <a:t>Відео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  <a:hlinkClick r:id="rId4" action="ppaction://hlinkfile"/>
              </a:rPr>
              <a:t>Музика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  <a:hlinkClick r:id="rId5" action="ppaction://hlinkfile"/>
              </a:rPr>
              <a:t>Ілюстрації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Кнопка дії: додому 3">
            <a:hlinkClick r:id="rId6" action="ppaction://hlinksldjump" highlightClick="1"/>
          </p:cNvPr>
          <p:cNvSpPr/>
          <p:nvPr/>
        </p:nvSpPr>
        <p:spPr>
          <a:xfrm>
            <a:off x="8028384" y="5517232"/>
            <a:ext cx="682376" cy="826392"/>
          </a:xfrm>
          <a:prstGeom prst="actionButtonHom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Рисунок 4" descr="f55bf0765a73.gi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267744" y="5373216"/>
            <a:ext cx="4248150" cy="1009650"/>
          </a:xfrm>
          <a:prstGeom prst="rect">
            <a:avLst/>
          </a:prstGeom>
        </p:spPr>
      </p:pic>
      <p:pic>
        <p:nvPicPr>
          <p:cNvPr id="6" name="Рисунок 5" descr="vremyzprovojdenie-92.gif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660232" y="2996952"/>
            <a:ext cx="1663968" cy="860673"/>
          </a:xfrm>
          <a:prstGeom prst="rect">
            <a:avLst/>
          </a:prstGeom>
        </p:spPr>
      </p:pic>
      <p:pic>
        <p:nvPicPr>
          <p:cNvPr id="7" name="Рисунок 6" descr="muzikaa-633.gif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 rot="20867387">
            <a:off x="1270472" y="2775781"/>
            <a:ext cx="503999" cy="14399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791072"/>
          </a:xfrm>
        </p:spPr>
        <p:txBody>
          <a:bodyPr>
            <a:normAutofit fontScale="90000"/>
          </a:bodyPr>
          <a:lstStyle/>
          <a:p>
            <a:r>
              <a:rPr lang="uk-UA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Урок 15.</a:t>
            </a:r>
            <a:br>
              <a:rPr lang="uk-UA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Вітчизняні архітектурні пам’ятки епохи Ренесансу</a:t>
            </a:r>
            <a:endParaRPr lang="en-US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419872" y="2276872"/>
            <a:ext cx="2530624" cy="2448272"/>
          </a:xfrm>
        </p:spPr>
        <p:txBody>
          <a:bodyPr/>
          <a:lstStyle/>
          <a:p>
            <a:pPr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Презентація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  <a:hlinkClick r:id="rId3" action="ppaction://hlinkfile"/>
              </a:rPr>
              <a:t>Відео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  <a:hlinkClick r:id="rId4" action="ppaction://hlinkfile"/>
              </a:rPr>
              <a:t>Музика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  <a:hlinkClick r:id="rId5" action="ppaction://hlinkfile"/>
              </a:rPr>
              <a:t>Ілюстрації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Кнопка дії: додому 3">
            <a:hlinkClick r:id="rId6" action="ppaction://hlinksldjump" highlightClick="1"/>
          </p:cNvPr>
          <p:cNvSpPr/>
          <p:nvPr/>
        </p:nvSpPr>
        <p:spPr>
          <a:xfrm>
            <a:off x="8028384" y="5517232"/>
            <a:ext cx="682376" cy="826392"/>
          </a:xfrm>
          <a:prstGeom prst="actionButtonHom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Рисунок 5" descr="99d146021d4325002b3711ec3e711122.gi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957285" y="4941168"/>
            <a:ext cx="5440605" cy="1224136"/>
          </a:xfrm>
          <a:prstGeom prst="rect">
            <a:avLst/>
          </a:prstGeom>
        </p:spPr>
      </p:pic>
      <p:pic>
        <p:nvPicPr>
          <p:cNvPr id="7" name="Рисунок 6" descr="barvu.gif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 rot="17654571">
            <a:off x="6185236" y="3327861"/>
            <a:ext cx="2708721" cy="723531"/>
          </a:xfrm>
          <a:prstGeom prst="rect">
            <a:avLst/>
          </a:prstGeom>
        </p:spPr>
      </p:pic>
      <p:pic>
        <p:nvPicPr>
          <p:cNvPr id="8" name="Рисунок 7" descr="barvu.gif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 rot="14965416">
            <a:off x="359193" y="3370581"/>
            <a:ext cx="2708721" cy="7235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uk-UA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Урок 16.</a:t>
            </a:r>
            <a:br>
              <a:rPr lang="uk-UA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Мистецтво в культурі минулого</a:t>
            </a:r>
            <a:endParaRPr lang="en-US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275856" y="2132856"/>
            <a:ext cx="2592288" cy="792088"/>
          </a:xfrm>
        </p:spPr>
        <p:txBody>
          <a:bodyPr/>
          <a:lstStyle/>
          <a:p>
            <a:pPr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Презентація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Кнопка дії: додому 4">
            <a:hlinkClick r:id="rId3" action="ppaction://hlinksldjump" highlightClick="1"/>
          </p:cNvPr>
          <p:cNvSpPr/>
          <p:nvPr/>
        </p:nvSpPr>
        <p:spPr>
          <a:xfrm>
            <a:off x="8028384" y="5517232"/>
            <a:ext cx="682376" cy="826392"/>
          </a:xfrm>
          <a:prstGeom prst="actionButtonHom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Рисунок 5" descr="razdelitel-pohudet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15616" y="4581128"/>
            <a:ext cx="7038363" cy="648072"/>
          </a:xfrm>
          <a:prstGeom prst="rect">
            <a:avLst/>
          </a:prstGeom>
        </p:spPr>
      </p:pic>
      <p:pic>
        <p:nvPicPr>
          <p:cNvPr id="7" name="Рисунок 6" descr="Piolin-14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3608" y="2708920"/>
            <a:ext cx="1905000" cy="1428750"/>
          </a:xfrm>
          <a:prstGeom prst="rect">
            <a:avLst/>
          </a:prstGeom>
        </p:spPr>
      </p:pic>
      <p:pic>
        <p:nvPicPr>
          <p:cNvPr id="8" name="Рисунок 7" descr="O76883b8d6c2b87863c8f89a991e70db2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804248" y="2276872"/>
            <a:ext cx="1656184" cy="14195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56ab712d1080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99592" y="836712"/>
            <a:ext cx="1257877" cy="1634617"/>
          </a:xfrm>
          <a:prstGeom prst="rect">
            <a:avLst/>
          </a:prstGeom>
        </p:spPr>
      </p:pic>
      <p:sp>
        <p:nvSpPr>
          <p:cNvPr id="10" name="Прямокутник 9"/>
          <p:cNvSpPr/>
          <p:nvPr/>
        </p:nvSpPr>
        <p:spPr>
          <a:xfrm>
            <a:off x="755576" y="1196752"/>
            <a:ext cx="14401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1600" b="1" dirty="0" smtClean="0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Урок 1.</a:t>
            </a:r>
          </a:p>
          <a:p>
            <a:pPr algn="ctr"/>
            <a:r>
              <a:rPr lang="uk-UA" sz="1600" b="1" dirty="0" smtClean="0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Стиль мистецтва</a:t>
            </a:r>
            <a:endParaRPr lang="en-US" sz="1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 descr="56ab712d1080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99592" y="2636912"/>
            <a:ext cx="1257877" cy="1634617"/>
          </a:xfrm>
          <a:prstGeom prst="rect">
            <a:avLst/>
          </a:prstGeom>
        </p:spPr>
      </p:pic>
      <p:pic>
        <p:nvPicPr>
          <p:cNvPr id="13" name="Рисунок 12" descr="56ab712d1080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4509120"/>
            <a:ext cx="1257877" cy="1634617"/>
          </a:xfrm>
          <a:prstGeom prst="rect">
            <a:avLst/>
          </a:prstGeom>
        </p:spPr>
      </p:pic>
      <p:pic>
        <p:nvPicPr>
          <p:cNvPr id="14" name="Рисунок 13" descr="56ab712d1080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83768" y="836712"/>
            <a:ext cx="1257877" cy="1634617"/>
          </a:xfrm>
          <a:prstGeom prst="rect">
            <a:avLst/>
          </a:prstGeom>
        </p:spPr>
      </p:pic>
      <p:pic>
        <p:nvPicPr>
          <p:cNvPr id="15" name="Рисунок 14" descr="56ab712d1080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83768" y="2708920"/>
            <a:ext cx="1257877" cy="1634617"/>
          </a:xfrm>
          <a:prstGeom prst="rect">
            <a:avLst/>
          </a:prstGeom>
        </p:spPr>
      </p:pic>
      <p:pic>
        <p:nvPicPr>
          <p:cNvPr id="16" name="Рисунок 15" descr="56ab712d1080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35696" y="4509120"/>
            <a:ext cx="1257877" cy="1634617"/>
          </a:xfrm>
          <a:prstGeom prst="rect">
            <a:avLst/>
          </a:prstGeom>
        </p:spPr>
      </p:pic>
      <p:pic>
        <p:nvPicPr>
          <p:cNvPr id="17" name="Рисунок 16" descr="56ab712d1080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95936" y="836712"/>
            <a:ext cx="1257877" cy="1634617"/>
          </a:xfrm>
          <a:prstGeom prst="rect">
            <a:avLst/>
          </a:prstGeom>
        </p:spPr>
      </p:pic>
      <p:pic>
        <p:nvPicPr>
          <p:cNvPr id="18" name="Рисунок 17" descr="56ab712d1080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67944" y="2708920"/>
            <a:ext cx="1257877" cy="1634617"/>
          </a:xfrm>
          <a:prstGeom prst="rect">
            <a:avLst/>
          </a:prstGeom>
        </p:spPr>
      </p:pic>
      <p:pic>
        <p:nvPicPr>
          <p:cNvPr id="19" name="Рисунок 18" descr="56ab712d1080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47864" y="4509120"/>
            <a:ext cx="1257877" cy="1634617"/>
          </a:xfrm>
          <a:prstGeom prst="rect">
            <a:avLst/>
          </a:prstGeom>
        </p:spPr>
      </p:pic>
      <p:pic>
        <p:nvPicPr>
          <p:cNvPr id="20" name="Рисунок 19" descr="56ab712d1080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36096" y="836712"/>
            <a:ext cx="1257877" cy="1634617"/>
          </a:xfrm>
          <a:prstGeom prst="rect">
            <a:avLst/>
          </a:prstGeom>
        </p:spPr>
      </p:pic>
      <p:pic>
        <p:nvPicPr>
          <p:cNvPr id="21" name="Рисунок 20" descr="56ab712d1080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08104" y="2636912"/>
            <a:ext cx="1257877" cy="1634617"/>
          </a:xfrm>
          <a:prstGeom prst="rect">
            <a:avLst/>
          </a:prstGeom>
        </p:spPr>
      </p:pic>
      <p:pic>
        <p:nvPicPr>
          <p:cNvPr id="22" name="Рисунок 21" descr="56ab712d1080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88024" y="4509120"/>
            <a:ext cx="1257877" cy="1634617"/>
          </a:xfrm>
          <a:prstGeom prst="rect">
            <a:avLst/>
          </a:prstGeom>
        </p:spPr>
      </p:pic>
      <p:pic>
        <p:nvPicPr>
          <p:cNvPr id="23" name="Рисунок 22" descr="56ab712d1080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092280" y="836712"/>
            <a:ext cx="1257877" cy="1634617"/>
          </a:xfrm>
          <a:prstGeom prst="rect">
            <a:avLst/>
          </a:prstGeom>
        </p:spPr>
      </p:pic>
      <p:pic>
        <p:nvPicPr>
          <p:cNvPr id="24" name="Рисунок 23" descr="56ab712d1080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092280" y="2636912"/>
            <a:ext cx="1257877" cy="1634617"/>
          </a:xfrm>
          <a:prstGeom prst="rect">
            <a:avLst/>
          </a:prstGeom>
        </p:spPr>
      </p:pic>
      <p:pic>
        <p:nvPicPr>
          <p:cNvPr id="25" name="Рисунок 24" descr="56ab712d1080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56176" y="4509120"/>
            <a:ext cx="1257877" cy="1634617"/>
          </a:xfrm>
          <a:prstGeom prst="rect">
            <a:avLst/>
          </a:prstGeom>
        </p:spPr>
      </p:pic>
      <p:pic>
        <p:nvPicPr>
          <p:cNvPr id="26" name="Рисунок 25" descr="56ab712d1080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24328" y="4509120"/>
            <a:ext cx="1257877" cy="1634617"/>
          </a:xfrm>
          <a:prstGeom prst="rect">
            <a:avLst/>
          </a:prstGeom>
        </p:spPr>
      </p:pic>
      <p:sp>
        <p:nvSpPr>
          <p:cNvPr id="27" name="Прямокутник 26"/>
          <p:cNvSpPr/>
          <p:nvPr/>
        </p:nvSpPr>
        <p:spPr>
          <a:xfrm>
            <a:off x="2483768" y="1052736"/>
            <a:ext cx="12961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b="1" dirty="0" smtClean="0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Урок 2.</a:t>
            </a:r>
          </a:p>
          <a:p>
            <a:pPr algn="ctr"/>
            <a:r>
              <a:rPr lang="uk-UA" b="1" dirty="0" smtClean="0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Античний стиль</a:t>
            </a:r>
            <a:endParaRPr lang="uk-UA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Прямокутник 27"/>
          <p:cNvSpPr/>
          <p:nvPr/>
        </p:nvSpPr>
        <p:spPr>
          <a:xfrm>
            <a:off x="3851920" y="1052736"/>
            <a:ext cx="14401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b="1" dirty="0" smtClean="0">
                <a:latin typeface="Times New Roman" pitchFamily="18" charset="0"/>
                <a:cs typeface="Times New Roman" pitchFamily="18" charset="0"/>
                <a:hlinkClick r:id="rId5" action="ppaction://hlinksldjump"/>
              </a:rPr>
              <a:t>Урок 3.</a:t>
            </a:r>
          </a:p>
          <a:p>
            <a:pPr algn="ctr"/>
            <a:r>
              <a:rPr lang="uk-UA" b="1" dirty="0" smtClean="0">
                <a:latin typeface="Times New Roman" pitchFamily="18" charset="0"/>
                <a:cs typeface="Times New Roman" pitchFamily="18" charset="0"/>
                <a:hlinkClick r:id="rId5" action="ppaction://hlinksldjump"/>
              </a:rPr>
              <a:t>У світі античності</a:t>
            </a:r>
            <a:endParaRPr lang="uk-UA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Прямокутник 28"/>
          <p:cNvSpPr/>
          <p:nvPr/>
        </p:nvSpPr>
        <p:spPr>
          <a:xfrm>
            <a:off x="5364088" y="980728"/>
            <a:ext cx="144016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b="1" dirty="0" smtClean="0">
                <a:latin typeface="Times New Roman" pitchFamily="18" charset="0"/>
                <a:cs typeface="Times New Roman" pitchFamily="18" charset="0"/>
                <a:hlinkClick r:id="rId6" action="ppaction://hlinksldjump"/>
              </a:rPr>
              <a:t>Урок 4.</a:t>
            </a:r>
          </a:p>
          <a:p>
            <a:pPr algn="ctr"/>
            <a:r>
              <a:rPr lang="uk-UA" sz="1600" b="1" dirty="0" smtClean="0">
                <a:latin typeface="Times New Roman" pitchFamily="18" charset="0"/>
                <a:cs typeface="Times New Roman" pitchFamily="18" charset="0"/>
                <a:hlinkClick r:id="rId6" action="ppaction://hlinksldjump"/>
              </a:rPr>
              <a:t>Вітчизняні</a:t>
            </a:r>
          </a:p>
          <a:p>
            <a:pPr algn="ctr"/>
            <a:r>
              <a:rPr lang="uk-UA" sz="1600" b="1" dirty="0" smtClean="0">
                <a:latin typeface="Times New Roman" pitchFamily="18" charset="0"/>
                <a:cs typeface="Times New Roman" pitchFamily="18" charset="0"/>
                <a:hlinkClick r:id="rId6" action="ppaction://hlinksldjump"/>
              </a:rPr>
              <a:t>пам’ятки античної культури</a:t>
            </a:r>
            <a:endParaRPr lang="uk-UA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Прямокутник 29"/>
          <p:cNvSpPr/>
          <p:nvPr/>
        </p:nvSpPr>
        <p:spPr>
          <a:xfrm>
            <a:off x="7020272" y="980728"/>
            <a:ext cx="14401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b="1" dirty="0" smtClean="0">
                <a:latin typeface="Times New Roman" pitchFamily="18" charset="0"/>
                <a:cs typeface="Times New Roman" pitchFamily="18" charset="0"/>
                <a:hlinkClick r:id="rId7" action="ppaction://hlinksldjump"/>
              </a:rPr>
              <a:t>Урок 5.</a:t>
            </a:r>
          </a:p>
          <a:p>
            <a:pPr algn="ctr"/>
            <a:r>
              <a:rPr lang="uk-UA" b="1" dirty="0" err="1" smtClean="0">
                <a:latin typeface="Times New Roman" pitchFamily="18" charset="0"/>
                <a:cs typeface="Times New Roman" pitchFamily="18" charset="0"/>
                <a:hlinkClick r:id="rId7" action="ppaction://hlinksldjump"/>
              </a:rPr>
              <a:t>Візантійсь-кий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  <a:hlinkClick r:id="rId7" action="ppaction://hlinksldjump"/>
              </a:rPr>
              <a:t>  стиль</a:t>
            </a:r>
            <a:endParaRPr lang="uk-UA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Прямокутник 30"/>
          <p:cNvSpPr/>
          <p:nvPr/>
        </p:nvSpPr>
        <p:spPr>
          <a:xfrm>
            <a:off x="827584" y="2780928"/>
            <a:ext cx="144016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b="1" dirty="0" smtClean="0">
                <a:latin typeface="Times New Roman" pitchFamily="18" charset="0"/>
                <a:cs typeface="Times New Roman" pitchFamily="18" charset="0"/>
                <a:hlinkClick r:id="rId8" action="ppaction://hlinksldjump"/>
              </a:rPr>
              <a:t>Урок 6.</a:t>
            </a:r>
          </a:p>
          <a:p>
            <a:pPr algn="ctr"/>
            <a:r>
              <a:rPr lang="uk-UA" b="1" dirty="0" smtClean="0">
                <a:latin typeface="Times New Roman" pitchFamily="18" charset="0"/>
                <a:cs typeface="Times New Roman" pitchFamily="18" charset="0"/>
                <a:hlinkClick r:id="rId8" action="ppaction://hlinksldjump"/>
              </a:rPr>
              <a:t>Мистецтво </a:t>
            </a:r>
            <a:r>
              <a:rPr lang="uk-UA" b="1" dirty="0" err="1" smtClean="0">
                <a:latin typeface="Times New Roman" pitchFamily="18" charset="0"/>
                <a:cs typeface="Times New Roman" pitchFamily="18" charset="0"/>
                <a:hlinkClick r:id="rId8" action="ppaction://hlinksldjump"/>
              </a:rPr>
              <a:t>Візантійсь-кої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  <a:hlinkClick r:id="rId8" action="ppaction://hlinksldjump"/>
              </a:rPr>
              <a:t> імперії</a:t>
            </a:r>
            <a:endParaRPr lang="uk-UA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Прямокутник 31"/>
          <p:cNvSpPr/>
          <p:nvPr/>
        </p:nvSpPr>
        <p:spPr>
          <a:xfrm>
            <a:off x="2411760" y="2852936"/>
            <a:ext cx="14401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b="1" dirty="0" smtClean="0">
                <a:latin typeface="Times New Roman" pitchFamily="18" charset="0"/>
                <a:cs typeface="Times New Roman" pitchFamily="18" charset="0"/>
                <a:hlinkClick r:id="rId9" action="ppaction://hlinksldjump"/>
              </a:rPr>
              <a:t>Урок 7.</a:t>
            </a:r>
          </a:p>
          <a:p>
            <a:pPr algn="ctr"/>
            <a:r>
              <a:rPr lang="uk-UA" b="1" dirty="0" err="1" smtClean="0">
                <a:latin typeface="Times New Roman" pitchFamily="18" charset="0"/>
                <a:cs typeface="Times New Roman" pitchFamily="18" charset="0"/>
                <a:hlinkClick r:id="rId9" action="ppaction://hlinksldjump"/>
              </a:rPr>
              <a:t>Романсь-кий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  <a:hlinkClick r:id="rId9" action="ppaction://hlinksldjump"/>
              </a:rPr>
              <a:t> стиль</a:t>
            </a:r>
            <a:endParaRPr lang="uk-UA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Прямокутник 32"/>
          <p:cNvSpPr/>
          <p:nvPr/>
        </p:nvSpPr>
        <p:spPr>
          <a:xfrm>
            <a:off x="4067944" y="2852936"/>
            <a:ext cx="12961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b="1" dirty="0" smtClean="0">
                <a:latin typeface="Times New Roman" pitchFamily="18" charset="0"/>
                <a:cs typeface="Times New Roman" pitchFamily="18" charset="0"/>
                <a:hlinkClick r:id="rId10" action="ppaction://hlinksldjump"/>
              </a:rPr>
              <a:t>Урок 8.</a:t>
            </a:r>
          </a:p>
          <a:p>
            <a:pPr algn="ctr"/>
            <a:r>
              <a:rPr lang="uk-UA" b="1" dirty="0" smtClean="0">
                <a:latin typeface="Times New Roman" pitchFamily="18" charset="0"/>
                <a:cs typeface="Times New Roman" pitchFamily="18" charset="0"/>
                <a:hlinkClick r:id="rId10" action="ppaction://hlinksldjump"/>
              </a:rPr>
              <a:t>Романське мистецтво</a:t>
            </a:r>
            <a:endParaRPr lang="uk-UA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Прямокутник 33"/>
          <p:cNvSpPr/>
          <p:nvPr/>
        </p:nvSpPr>
        <p:spPr>
          <a:xfrm>
            <a:off x="5508104" y="2780928"/>
            <a:ext cx="12961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b="1" dirty="0" smtClean="0">
                <a:latin typeface="Times New Roman" pitchFamily="18" charset="0"/>
                <a:cs typeface="Times New Roman" pitchFamily="18" charset="0"/>
                <a:hlinkClick r:id="rId11" action="ppaction://hlinksldjump"/>
              </a:rPr>
              <a:t>Урок 9.</a:t>
            </a:r>
          </a:p>
          <a:p>
            <a:pPr algn="ctr"/>
            <a:r>
              <a:rPr lang="uk-UA" b="1" dirty="0" smtClean="0">
                <a:latin typeface="Times New Roman" pitchFamily="18" charset="0"/>
                <a:cs typeface="Times New Roman" pitchFamily="18" charset="0"/>
                <a:hlinkClick r:id="rId11" action="ppaction://hlinksldjump"/>
              </a:rPr>
              <a:t>Готичний стиль</a:t>
            </a:r>
            <a:endParaRPr lang="uk-UA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Прямокутник 34"/>
          <p:cNvSpPr/>
          <p:nvPr/>
        </p:nvSpPr>
        <p:spPr>
          <a:xfrm>
            <a:off x="7092280" y="2780928"/>
            <a:ext cx="12961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b="1" dirty="0" smtClean="0">
                <a:latin typeface="Times New Roman" pitchFamily="18" charset="0"/>
                <a:cs typeface="Times New Roman" pitchFamily="18" charset="0"/>
                <a:hlinkClick r:id="rId12" action="ppaction://hlinksldjump"/>
              </a:rPr>
              <a:t>Урок 10.</a:t>
            </a:r>
          </a:p>
          <a:p>
            <a:pPr algn="ctr"/>
            <a:r>
              <a:rPr lang="uk-UA" b="1" dirty="0" smtClean="0">
                <a:latin typeface="Times New Roman" pitchFamily="18" charset="0"/>
                <a:cs typeface="Times New Roman" pitchFamily="18" charset="0"/>
                <a:hlinkClick r:id="rId12" action="ppaction://hlinksldjump"/>
              </a:rPr>
              <a:t>Готичне мистецтво</a:t>
            </a:r>
            <a:endParaRPr lang="uk-UA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Прямокутник 35"/>
          <p:cNvSpPr/>
          <p:nvPr/>
        </p:nvSpPr>
        <p:spPr>
          <a:xfrm>
            <a:off x="251520" y="4653136"/>
            <a:ext cx="144016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b="1" dirty="0" smtClean="0">
                <a:latin typeface="Times New Roman" pitchFamily="18" charset="0"/>
                <a:cs typeface="Times New Roman" pitchFamily="18" charset="0"/>
                <a:hlinkClick r:id="rId13" action="ppaction://hlinksldjump"/>
              </a:rPr>
              <a:t>Урок 11.</a:t>
            </a:r>
          </a:p>
          <a:p>
            <a:pPr algn="ctr"/>
            <a:r>
              <a:rPr lang="uk-UA" sz="1600" b="1" dirty="0" smtClean="0">
                <a:latin typeface="Times New Roman" pitchFamily="18" charset="0"/>
                <a:cs typeface="Times New Roman" pitchFamily="18" charset="0"/>
                <a:hlinkClick r:id="rId13" action="ppaction://hlinksldjump"/>
              </a:rPr>
              <a:t>Вітчизняні</a:t>
            </a:r>
          </a:p>
          <a:p>
            <a:pPr algn="ctr"/>
            <a:r>
              <a:rPr lang="uk-UA" sz="1600" b="1" dirty="0" smtClean="0">
                <a:latin typeface="Times New Roman" pitchFamily="18" charset="0"/>
                <a:cs typeface="Times New Roman" pitchFamily="18" charset="0"/>
                <a:hlinkClick r:id="rId13" action="ppaction://hlinksldjump"/>
              </a:rPr>
              <a:t>пам’ятки мистецтва </a:t>
            </a:r>
            <a:r>
              <a:rPr lang="uk-UA" sz="1600" b="1" dirty="0" err="1" smtClean="0">
                <a:latin typeface="Times New Roman" pitchFamily="18" charset="0"/>
                <a:cs typeface="Times New Roman" pitchFamily="18" charset="0"/>
                <a:hlinkClick r:id="rId13" action="ppaction://hlinksldjump"/>
              </a:rPr>
              <a:t>Середнвіччя</a:t>
            </a:r>
            <a:endParaRPr lang="uk-UA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Прямокутник 36"/>
          <p:cNvSpPr/>
          <p:nvPr/>
        </p:nvSpPr>
        <p:spPr>
          <a:xfrm>
            <a:off x="1907704" y="4653136"/>
            <a:ext cx="12241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b="1" dirty="0" smtClean="0">
                <a:latin typeface="Times New Roman" pitchFamily="18" charset="0"/>
                <a:cs typeface="Times New Roman" pitchFamily="18" charset="0"/>
                <a:hlinkClick r:id="rId14" action="ppaction://hlinksldjump"/>
              </a:rPr>
              <a:t>Урок 12.</a:t>
            </a:r>
          </a:p>
          <a:p>
            <a:pPr algn="ctr"/>
            <a:r>
              <a:rPr lang="uk-UA" b="1" dirty="0" smtClean="0">
                <a:latin typeface="Times New Roman" pitchFamily="18" charset="0"/>
                <a:cs typeface="Times New Roman" pitchFamily="18" charset="0"/>
                <a:hlinkClick r:id="rId14" action="ppaction://hlinksldjump"/>
              </a:rPr>
              <a:t>Епоха Ренесансу</a:t>
            </a:r>
            <a:endParaRPr lang="uk-UA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Прямокутник 37"/>
          <p:cNvSpPr/>
          <p:nvPr/>
        </p:nvSpPr>
        <p:spPr>
          <a:xfrm>
            <a:off x="4788024" y="4581128"/>
            <a:ext cx="129614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b="1" dirty="0" smtClean="0">
                <a:latin typeface="Times New Roman" pitchFamily="18" charset="0"/>
                <a:cs typeface="Times New Roman" pitchFamily="18" charset="0"/>
                <a:hlinkClick r:id="rId15" action="ppaction://hlinksldjump"/>
              </a:rPr>
              <a:t>Урок 14.</a:t>
            </a:r>
          </a:p>
          <a:p>
            <a:pPr algn="ctr"/>
            <a:r>
              <a:rPr lang="uk-UA" sz="1200" b="1" dirty="0" smtClean="0">
                <a:latin typeface="Times New Roman" pitchFamily="18" charset="0"/>
                <a:cs typeface="Times New Roman" pitchFamily="18" charset="0"/>
                <a:hlinkClick r:id="rId15" action="ppaction://hlinksldjump"/>
              </a:rPr>
              <a:t>Музичне, </a:t>
            </a:r>
            <a:r>
              <a:rPr lang="uk-UA" sz="1200" b="1" dirty="0" err="1" smtClean="0">
                <a:latin typeface="Times New Roman" pitchFamily="18" charset="0"/>
                <a:cs typeface="Times New Roman" pitchFamily="18" charset="0"/>
                <a:hlinkClick r:id="rId15" action="ppaction://hlinksldjump"/>
              </a:rPr>
              <a:t>театрвльне</a:t>
            </a:r>
            <a:r>
              <a:rPr lang="uk-UA" sz="1200" b="1" dirty="0" smtClean="0">
                <a:latin typeface="Times New Roman" pitchFamily="18" charset="0"/>
                <a:cs typeface="Times New Roman" pitchFamily="18" charset="0"/>
                <a:hlinkClick r:id="rId15" action="ppaction://hlinksldjump"/>
              </a:rPr>
              <a:t> та декоративно-прикладне мистецтво Ренесансу</a:t>
            </a:r>
            <a:endParaRPr lang="uk-UA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Прямокутник 38"/>
          <p:cNvSpPr/>
          <p:nvPr/>
        </p:nvSpPr>
        <p:spPr>
          <a:xfrm>
            <a:off x="6084168" y="4581128"/>
            <a:ext cx="1440160" cy="1723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b="1" dirty="0" smtClean="0">
                <a:latin typeface="Times New Roman" pitchFamily="18" charset="0"/>
                <a:cs typeface="Times New Roman" pitchFamily="18" charset="0"/>
                <a:hlinkClick r:id="rId16" action="ppaction://hlinksldjump"/>
              </a:rPr>
              <a:t>Урок 15.</a:t>
            </a:r>
          </a:p>
          <a:p>
            <a:pPr algn="ctr"/>
            <a:r>
              <a:rPr lang="uk-UA" sz="1400" b="1" dirty="0" smtClean="0">
                <a:latin typeface="Times New Roman" pitchFamily="18" charset="0"/>
                <a:cs typeface="Times New Roman" pitchFamily="18" charset="0"/>
                <a:hlinkClick r:id="rId16" action="ppaction://hlinksldjump"/>
              </a:rPr>
              <a:t>Вітчизняні архітектурні</a:t>
            </a:r>
          </a:p>
          <a:p>
            <a:pPr algn="ctr"/>
            <a:r>
              <a:rPr lang="uk-UA" sz="1400" b="1" dirty="0" smtClean="0">
                <a:latin typeface="Times New Roman" pitchFamily="18" charset="0"/>
                <a:cs typeface="Times New Roman" pitchFamily="18" charset="0"/>
                <a:hlinkClick r:id="rId16" action="ppaction://hlinksldjump"/>
              </a:rPr>
              <a:t>пам’ятки епохи Ренесансу</a:t>
            </a:r>
            <a:endParaRPr lang="uk-UA" sz="1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Прямокутник 39"/>
          <p:cNvSpPr/>
          <p:nvPr/>
        </p:nvSpPr>
        <p:spPr>
          <a:xfrm>
            <a:off x="3347864" y="4653136"/>
            <a:ext cx="12241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b="1" dirty="0" smtClean="0">
                <a:latin typeface="Times New Roman" pitchFamily="18" charset="0"/>
                <a:cs typeface="Times New Roman" pitchFamily="18" charset="0"/>
                <a:hlinkClick r:id="rId17" action="ppaction://hlinksldjump"/>
              </a:rPr>
              <a:t>Урок 13.</a:t>
            </a:r>
          </a:p>
          <a:p>
            <a:pPr algn="ctr"/>
            <a:r>
              <a:rPr lang="uk-UA" b="1" dirty="0" smtClean="0">
                <a:latin typeface="Times New Roman" pitchFamily="18" charset="0"/>
                <a:cs typeface="Times New Roman" pitchFamily="18" charset="0"/>
                <a:hlinkClick r:id="rId17" action="ppaction://hlinksldjump"/>
              </a:rPr>
              <a:t>Живопис Ренесансу</a:t>
            </a:r>
            <a:endParaRPr lang="uk-UA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Прямокутник 40"/>
          <p:cNvSpPr/>
          <p:nvPr/>
        </p:nvSpPr>
        <p:spPr>
          <a:xfrm>
            <a:off x="7452320" y="4581128"/>
            <a:ext cx="136815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b="1" dirty="0" smtClean="0">
                <a:latin typeface="Times New Roman" pitchFamily="18" charset="0"/>
                <a:cs typeface="Times New Roman" pitchFamily="18" charset="0"/>
                <a:hlinkClick r:id="rId18" action="ppaction://hlinksldjump"/>
              </a:rPr>
              <a:t>Урок 16.</a:t>
            </a:r>
          </a:p>
          <a:p>
            <a:pPr algn="ctr"/>
            <a:r>
              <a:rPr lang="uk-UA" b="1" dirty="0" smtClean="0">
                <a:latin typeface="Times New Roman" pitchFamily="18" charset="0"/>
                <a:cs typeface="Times New Roman" pitchFamily="18" charset="0"/>
                <a:hlinkClick r:id="rId18" action="ppaction://hlinksldjump"/>
              </a:rPr>
              <a:t>Мистецтво в культурі минулого</a:t>
            </a:r>
            <a:endParaRPr lang="uk-UA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692696"/>
            <a:ext cx="7772400" cy="1296144"/>
          </a:xfrm>
        </p:spPr>
        <p:txBody>
          <a:bodyPr>
            <a:normAutofit fontScale="90000"/>
          </a:bodyPr>
          <a:lstStyle/>
          <a:p>
            <a:r>
              <a:rPr lang="uk-UA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Урок 1. </a:t>
            </a:r>
            <a:br>
              <a:rPr lang="uk-UA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Стиль мистецтва</a:t>
            </a:r>
            <a:endParaRPr lang="en-US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3491880" y="2276872"/>
            <a:ext cx="4608512" cy="2160240"/>
          </a:xfrm>
        </p:spPr>
        <p:txBody>
          <a:bodyPr numCol="2">
            <a:normAutofit/>
          </a:bodyPr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Презентація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  <a:hlinkClick r:id="rId3" action="ppaction://hlinkfile"/>
              </a:rPr>
              <a:t>Відео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  <a:hlinkClick r:id="rId4" action="ppaction://hlinkfile"/>
              </a:rPr>
              <a:t>Ілюстрації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Кнопка дії: додому 3">
            <a:hlinkClick r:id="rId5" action="ppaction://hlinksldjump" highlightClick="1"/>
          </p:cNvPr>
          <p:cNvSpPr/>
          <p:nvPr/>
        </p:nvSpPr>
        <p:spPr>
          <a:xfrm>
            <a:off x="8028384" y="5517232"/>
            <a:ext cx="682376" cy="826392"/>
          </a:xfrm>
          <a:prstGeom prst="actionButtonHom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Рисунок 4" descr="0_429bd_1fbe7e51_XL_jpg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483768" y="4581128"/>
            <a:ext cx="4278808" cy="17067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76470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uk-UA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Урок 2. </a:t>
            </a:r>
            <a:br>
              <a:rPr lang="uk-UA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Античний стиль</a:t>
            </a:r>
            <a:endParaRPr lang="en-US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467544" y="2060848"/>
            <a:ext cx="8229600" cy="4525963"/>
          </a:xfrm>
        </p:spPr>
        <p:txBody>
          <a:bodyPr/>
          <a:lstStyle/>
          <a:p>
            <a:pPr algn="ctr"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Презентації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  <a:hlinkClick r:id="rId3" action="ppaction://hlinkfile"/>
              </a:rPr>
              <a:t>Відео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  <a:hlinkClick r:id="rId4" action="ppaction://hlinkfile"/>
              </a:rPr>
              <a:t>Ілюстрації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Кнопка дії: додому 3">
            <a:hlinkClick r:id="rId5" action="ppaction://hlinksldjump" highlightClick="1"/>
          </p:cNvPr>
          <p:cNvSpPr/>
          <p:nvPr/>
        </p:nvSpPr>
        <p:spPr>
          <a:xfrm>
            <a:off x="8028384" y="5517232"/>
            <a:ext cx="682376" cy="826392"/>
          </a:xfrm>
          <a:prstGeom prst="actionButtonHom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Рисунок 4" descr="1436786868_8_3dkaicrzttiwgo4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411760" y="4437112"/>
            <a:ext cx="4587255" cy="16498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90872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uk-UA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Урок 3. </a:t>
            </a:r>
            <a:br>
              <a:rPr lang="uk-UA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 світі античності</a:t>
            </a:r>
            <a:endParaRPr lang="en-US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2987824" y="2132856"/>
            <a:ext cx="3322712" cy="2016224"/>
          </a:xfrm>
        </p:spPr>
        <p:txBody>
          <a:bodyPr/>
          <a:lstStyle/>
          <a:p>
            <a:pPr algn="ctr"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Презентації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  <a:hlinkClick r:id="rId3" action="ppaction://hlinkfile"/>
              </a:rPr>
              <a:t>Відео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  <a:hlinkClick r:id="rId4" action="ppaction://hlinkfile"/>
              </a:rPr>
              <a:t>Ілюстрації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Кнопка дії: додому 3">
            <a:hlinkClick r:id="rId5" action="ppaction://hlinksldjump" highlightClick="1"/>
          </p:cNvPr>
          <p:cNvSpPr/>
          <p:nvPr/>
        </p:nvSpPr>
        <p:spPr>
          <a:xfrm>
            <a:off x="8028384" y="5517232"/>
            <a:ext cx="682376" cy="826392"/>
          </a:xfrm>
          <a:prstGeom prst="actionButtonHom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Рисунок 4" descr="повпарап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131840" y="4149080"/>
            <a:ext cx="3024336" cy="2138922"/>
          </a:xfrm>
          <a:prstGeom prst="roundRect">
            <a:avLst/>
          </a:prstGeom>
          <a:ln w="88900" cap="sq">
            <a:solidFill>
              <a:srgbClr val="FFCC99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620688"/>
            <a:ext cx="8229600" cy="1944216"/>
          </a:xfrm>
        </p:spPr>
        <p:txBody>
          <a:bodyPr>
            <a:normAutofit fontScale="90000"/>
          </a:bodyPr>
          <a:lstStyle/>
          <a:p>
            <a:r>
              <a:rPr lang="uk-UA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Урок 4. </a:t>
            </a:r>
            <a:br>
              <a:rPr lang="uk-UA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Вітчизняні пам’ятки </a:t>
            </a:r>
            <a:br>
              <a:rPr lang="uk-UA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античної культури</a:t>
            </a:r>
            <a:endParaRPr lang="en-US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059832" y="2564904"/>
            <a:ext cx="2890664" cy="2448272"/>
          </a:xfrm>
        </p:spPr>
        <p:txBody>
          <a:bodyPr/>
          <a:lstStyle/>
          <a:p>
            <a:pPr algn="ctr">
              <a:buNone/>
            </a:pPr>
            <a:r>
              <a:rPr lang="uk-UA" dirty="0" smtClean="0">
                <a:hlinkClick r:id="rId2" action="ppaction://hlinkfile"/>
              </a:rPr>
              <a:t>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Презентація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  <a:hlinkClick r:id="rId3" action="ppaction://hlinkfile"/>
              </a:rPr>
              <a:t>Відео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  <a:hlinkClick r:id="rId4" action="ppaction://hlinkfile"/>
              </a:rPr>
              <a:t>Ілюстрації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  <a:hlinkClick r:id="rId5" action="ppaction://hlinkfile"/>
              </a:rPr>
              <a:t>Музика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dirty="0"/>
          </a:p>
        </p:txBody>
      </p:sp>
      <p:sp>
        <p:nvSpPr>
          <p:cNvPr id="4" name="Кнопка дії: додому 3">
            <a:hlinkClick r:id="rId6" action="ppaction://hlinksldjump" highlightClick="1"/>
          </p:cNvPr>
          <p:cNvSpPr/>
          <p:nvPr/>
        </p:nvSpPr>
        <p:spPr>
          <a:xfrm>
            <a:off x="8028384" y="5517232"/>
            <a:ext cx="682376" cy="826392"/>
          </a:xfrm>
          <a:prstGeom prst="actionButtonHom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Рисунок 4" descr="99d146021d4325002b3711ec3e711122.gi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411760" y="5301208"/>
            <a:ext cx="3810000" cy="857250"/>
          </a:xfrm>
          <a:prstGeom prst="rect">
            <a:avLst/>
          </a:prstGeom>
        </p:spPr>
      </p:pic>
      <p:pic>
        <p:nvPicPr>
          <p:cNvPr id="6" name="Рисунок 5" descr="045gyptenGif-vi.gif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55576" y="3467576"/>
            <a:ext cx="1224136" cy="2168173"/>
          </a:xfrm>
          <a:prstGeom prst="rect">
            <a:avLst/>
          </a:prstGeom>
        </p:spPr>
      </p:pic>
      <p:pic>
        <p:nvPicPr>
          <p:cNvPr id="7" name="Рисунок 6" descr="42.gif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7236296" y="2780928"/>
            <a:ext cx="1168524" cy="11685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90872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uk-UA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Урок 5. </a:t>
            </a:r>
            <a:br>
              <a:rPr lang="uk-UA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Візантійський стиль</a:t>
            </a:r>
            <a:endParaRPr lang="en-US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203848" y="2060848"/>
            <a:ext cx="2890664" cy="2592288"/>
          </a:xfrm>
        </p:spPr>
        <p:txBody>
          <a:bodyPr/>
          <a:lstStyle/>
          <a:p>
            <a:pPr algn="ctr"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Презентація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  <a:hlinkClick r:id="rId3" action="ppaction://hlinkfile"/>
              </a:rPr>
              <a:t>Відео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  <a:hlinkClick r:id="rId4" action="ppaction://hlinkfile"/>
              </a:rPr>
              <a:t>Ілюстрація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Кнопка дії: додому 3">
            <a:hlinkClick r:id="rId5" action="ppaction://hlinksldjump" highlightClick="1"/>
          </p:cNvPr>
          <p:cNvSpPr/>
          <p:nvPr/>
        </p:nvSpPr>
        <p:spPr>
          <a:xfrm>
            <a:off x="8028384" y="5517232"/>
            <a:ext cx="682376" cy="826392"/>
          </a:xfrm>
          <a:prstGeom prst="actionButtonHom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Рисунок 4" descr="16296329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115616" y="4725144"/>
            <a:ext cx="6961292" cy="1206624"/>
          </a:xfrm>
          <a:prstGeom prst="rect">
            <a:avLst/>
          </a:prstGeom>
        </p:spPr>
      </p:pic>
      <p:pic>
        <p:nvPicPr>
          <p:cNvPr id="6" name="Рисунок 5" descr="8.gi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11560" y="2276872"/>
            <a:ext cx="1965598" cy="1965598"/>
          </a:xfrm>
          <a:prstGeom prst="rect">
            <a:avLst/>
          </a:prstGeom>
        </p:spPr>
      </p:pic>
      <p:pic>
        <p:nvPicPr>
          <p:cNvPr id="7" name="Рисунок 6" descr="16368806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876256" y="2204864"/>
            <a:ext cx="1863952" cy="21048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24744"/>
            <a:ext cx="8424936" cy="1143000"/>
          </a:xfrm>
        </p:spPr>
        <p:txBody>
          <a:bodyPr>
            <a:normAutofit fontScale="90000"/>
          </a:bodyPr>
          <a:lstStyle/>
          <a:p>
            <a:r>
              <a:rPr lang="uk-UA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Урок 6. </a:t>
            </a:r>
            <a:br>
              <a:rPr lang="uk-UA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Мистецтво  Візантійської  імперії</a:t>
            </a:r>
            <a:endParaRPr lang="en-US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275856" y="2420888"/>
            <a:ext cx="2808312" cy="2304256"/>
          </a:xfrm>
        </p:spPr>
        <p:txBody>
          <a:bodyPr/>
          <a:lstStyle/>
          <a:p>
            <a:pPr algn="ctr"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Презентації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  <a:hlinkClick r:id="rId3" action="ppaction://hlinkfile"/>
              </a:rPr>
              <a:t>Відео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  <a:hlinkClick r:id="rId4" action="ppaction://hlinkfile"/>
              </a:rPr>
              <a:t>Ілюстрації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Кнопка дії: додому 3">
            <a:hlinkClick r:id="rId5" action="ppaction://hlinksldjump" highlightClick="1"/>
          </p:cNvPr>
          <p:cNvSpPr/>
          <p:nvPr/>
        </p:nvSpPr>
        <p:spPr>
          <a:xfrm>
            <a:off x="8028384" y="5517232"/>
            <a:ext cx="682376" cy="826392"/>
          </a:xfrm>
          <a:prstGeom prst="actionButtonHom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Рисунок 4" descr="7187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411760" y="4941168"/>
            <a:ext cx="4219575" cy="638175"/>
          </a:xfrm>
          <a:prstGeom prst="rect">
            <a:avLst/>
          </a:prstGeom>
        </p:spPr>
      </p:pic>
      <p:pic>
        <p:nvPicPr>
          <p:cNvPr id="7" name="Рисунок 6" descr="vremyzprovojdenie-92.gi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874439" y="2852936"/>
            <a:ext cx="1670585" cy="864096"/>
          </a:xfrm>
          <a:prstGeom prst="rect">
            <a:avLst/>
          </a:prstGeom>
        </p:spPr>
      </p:pic>
      <p:pic>
        <p:nvPicPr>
          <p:cNvPr id="8" name="Рисунок 7" descr="Рисунок33.wmf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06829" y="2852936"/>
            <a:ext cx="1835107" cy="20162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98072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uk-UA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Урок 7. </a:t>
            </a:r>
            <a:br>
              <a:rPr lang="uk-UA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Романський стиль</a:t>
            </a:r>
            <a:endParaRPr lang="en-US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203848" y="2348880"/>
            <a:ext cx="2530624" cy="2808312"/>
          </a:xfrm>
        </p:spPr>
        <p:txBody>
          <a:bodyPr/>
          <a:lstStyle/>
          <a:p>
            <a:pPr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Презентації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  <a:hlinkClick r:id="rId3" action="ppaction://hlinkfile"/>
              </a:rPr>
              <a:t>Відео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  <a:hlinkClick r:id="rId4" action="ppaction://hlinkfile"/>
              </a:rPr>
              <a:t>Музика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  <a:hlinkClick r:id="rId5" action="ppaction://hlinkfile"/>
              </a:rPr>
              <a:t>Ілюстрації 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Кнопка дії: додому 3">
            <a:hlinkClick r:id="rId6" action="ppaction://hlinksldjump" highlightClick="1"/>
          </p:cNvPr>
          <p:cNvSpPr/>
          <p:nvPr/>
        </p:nvSpPr>
        <p:spPr>
          <a:xfrm>
            <a:off x="8028384" y="5517232"/>
            <a:ext cx="682376" cy="826392"/>
          </a:xfrm>
          <a:prstGeom prst="actionButtonHom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Рисунок 4" descr="76731612_3571750_43049668_26a7a48eeea01656ef5d6be43778eed9.gi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051720" y="5229200"/>
            <a:ext cx="5056333" cy="792857"/>
          </a:xfrm>
          <a:prstGeom prst="rect">
            <a:avLst/>
          </a:prstGeom>
        </p:spPr>
      </p:pic>
      <p:pic>
        <p:nvPicPr>
          <p:cNvPr id="6" name="Рисунок 5" descr="ludia-695.gif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588224" y="2780928"/>
            <a:ext cx="1872208" cy="1872208"/>
          </a:xfrm>
          <a:prstGeom prst="rect">
            <a:avLst/>
          </a:prstGeom>
        </p:spPr>
      </p:pic>
      <p:pic>
        <p:nvPicPr>
          <p:cNvPr id="7" name="Рисунок 6" descr="Piolin-14.gif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395536" y="2780928"/>
            <a:ext cx="2496277" cy="18722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1162</TotalTime>
  <Words>219</Words>
  <Application>Microsoft Office PowerPoint</Application>
  <PresentationFormat>Екран (4:3)</PresentationFormat>
  <Paragraphs>106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18</vt:i4>
      </vt:variant>
    </vt:vector>
  </HeadingPairs>
  <TitlesOfParts>
    <vt:vector size="19" baseType="lpstr">
      <vt:lpstr>Тема Office</vt:lpstr>
      <vt:lpstr>Тема 1. Стилі та напрями мистецтва: античний, візантійський, романський, готика, ренесанс</vt:lpstr>
      <vt:lpstr>Слайд 2</vt:lpstr>
      <vt:lpstr>Урок 1.  Стиль мистецтва</vt:lpstr>
      <vt:lpstr>Урок 2.  Античний стиль</vt:lpstr>
      <vt:lpstr>Урок 3.  У світі античності</vt:lpstr>
      <vt:lpstr>Урок 4.  Вітчизняні пам’ятки  античної культури</vt:lpstr>
      <vt:lpstr>Урок 5.  Візантійський стиль</vt:lpstr>
      <vt:lpstr>Урок 6.  Мистецтво  Візантійської  імперії</vt:lpstr>
      <vt:lpstr>Урок 7.  Романський стиль</vt:lpstr>
      <vt:lpstr>Урок 8.  Романське мистецтво</vt:lpstr>
      <vt:lpstr>Урок 9.  Готичний стиль</vt:lpstr>
      <vt:lpstr>Урок 10.  Готчне мистецтво</vt:lpstr>
      <vt:lpstr>Урок 11.  Вітчизняні пам’ятки  мистецтва Середньовіччя</vt:lpstr>
      <vt:lpstr>Урок 12.  Епоха Ренесансу</vt:lpstr>
      <vt:lpstr>Урок 13.  Живопис Ренесансу</vt:lpstr>
      <vt:lpstr>Урок 14.  Музичне, театральне та декоративно-прикладне мистецтво</vt:lpstr>
      <vt:lpstr>Урок 15.  Вітчизняні архітектурні пам’ятки епохи Ренесансу</vt:lpstr>
      <vt:lpstr>Урок 16. Мистецтво в культурі минулого</vt:lpstr>
    </vt:vector>
  </TitlesOfParts>
  <Company>DreamLair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96</cp:revision>
  <dcterms:created xsi:type="dcterms:W3CDTF">2017-02-23T18:17:08Z</dcterms:created>
  <dcterms:modified xsi:type="dcterms:W3CDTF">2017-02-26T21:49:04Z</dcterms:modified>
</cp:coreProperties>
</file>