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A82D7F-73C5-4E9C-B7EB-67145D486E6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47928D-64AD-4E6C-8927-ACD7FDA0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com.ua/author44-uspensky1.htm" TargetMode="External"/><Relationship Id="rId2" Type="http://schemas.openxmlformats.org/officeDocument/2006/relationships/hyperlink" Target="http://chl.kiev.ua/Bibliograf/uspen/01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k.wikipedia.org/wiki/&#1059;&#1089;&#1087;&#1077;&#1085;&#1089;&#1100;&#1082;&#1080;&#1081;_&#1045;&#1076;&#1091;&#1072;&#1088;&#1076;_&#1052;&#1080;&#1082;&#1086;&#1083;&#1072;&#1081;&#1086;&#1074;&#1080;&#1095;" TargetMode="External"/><Relationship Id="rId5" Type="http://schemas.openxmlformats.org/officeDocument/2006/relationships/hyperlink" Target="http://www.people.su/ua/111990" TargetMode="External"/><Relationship Id="rId4" Type="http://schemas.openxmlformats.org/officeDocument/2006/relationships/hyperlink" Target="http://lady.tochka.net/ua/7004-eduard-uspenskiy-na-gonorar-za-knizhki-mozhno-kupit-tolko-divan-fot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780" t="1724" r="3049" b="656"/>
          <a:stretch>
            <a:fillRect/>
          </a:stretch>
        </p:blipFill>
        <p:spPr bwMode="auto">
          <a:xfrm flipH="1">
            <a:off x="1619672" y="188640"/>
            <a:ext cx="547260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293096"/>
            <a:ext cx="7344816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Миколайович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Успенський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842337"/>
            <a:ext cx="507605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Підвезена Ольга Вікторівна,</a:t>
            </a:r>
          </a:p>
          <a:p>
            <a:pPr algn="r"/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algn="r"/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Матусівський  навчально-виховний комплекс</a:t>
            </a:r>
          </a:p>
          <a:p>
            <a:pPr algn="r"/>
            <a:r>
              <a:rPr lang="uk-UA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“Дошкільний</a:t>
            </a:r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навчальний заклад – загальноосвітня </a:t>
            </a:r>
          </a:p>
          <a:p>
            <a:pPr algn="r"/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Школа І – ІІІ ступенів №1” 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Едуарда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Успенського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перекладені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читають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дорослі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Фінляндія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Голландія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США. 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1722"/>
          <a:stretch>
            <a:fillRect/>
          </a:stretch>
        </p:blipFill>
        <p:spPr bwMode="auto">
          <a:xfrm>
            <a:off x="6732240" y="3789039"/>
            <a:ext cx="1800200" cy="28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1636614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1872208" cy="28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Почесний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знак Лауреата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уряду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Федерації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877272"/>
            <a:ext cx="2904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Орден «За заслуги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 Отечеством»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Корнія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Чуковського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головній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номінації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«За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видатні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дитячій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80728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2005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— золота медаль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60648"/>
            <a:ext cx="7554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Нагороди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Едуарда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Успенського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4347" r="8251"/>
          <a:stretch>
            <a:fillRect/>
          </a:stretch>
        </p:blipFill>
        <p:spPr bwMode="auto">
          <a:xfrm>
            <a:off x="5796136" y="2708920"/>
            <a:ext cx="3155878" cy="270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 l="6463" r="16073"/>
          <a:stretch>
            <a:fillRect/>
          </a:stretch>
        </p:blipFill>
        <p:spPr bwMode="auto">
          <a:xfrm>
            <a:off x="179512" y="2708920"/>
            <a:ext cx="2736304" cy="26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7601" r="8787"/>
          <a:stretch>
            <a:fillRect/>
          </a:stretch>
        </p:blipFill>
        <p:spPr bwMode="auto">
          <a:xfrm>
            <a:off x="3059832" y="4221088"/>
            <a:ext cx="26474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7567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час 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займаєтся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тенісом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віддає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гірським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лижам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Едуарда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Миколайовича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птахи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собаки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864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Успенський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присвячує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час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письменницькій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Інтернет – ресурси:</a:t>
            </a:r>
            <a:endParaRPr lang="uk-UA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dirty="0" smtClean="0">
                <a:hlinkClick r:id="rId2"/>
              </a:rPr>
              <a:t>http://chl.kiev.ua/Bibliograf/uspen/01.htm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http://allforchildren.com.ua/author44-uspensky1.htm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http://lady.tochka.net/ua/7004-eduard-uspenskiy-na-gonorar-za-knizhki-mozhno-kupit-tolko-divan-foto/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http://www.people.su/ua/111990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http://uk.wikipedia.org/wiki/</a:t>
            </a:r>
            <a:r>
              <a:rPr lang="ru-RU" dirty="0" err="1" smtClean="0">
                <a:hlinkClick r:id="rId6"/>
              </a:rPr>
              <a:t>Успенський_Едуард_Миколайович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6632"/>
            <a:ext cx="25922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988840"/>
            <a:ext cx="6372200" cy="1540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Миколайович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Успенський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8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1937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року в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Егор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вську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Московської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0506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Михайлович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інженер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Наталя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Олексіївна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інженером-машинобудівником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Едуарда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Успенських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два сини.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7667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Російський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дитячий  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260648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виповнилося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десять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коли помер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84784"/>
            <a:ext cx="4248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здобував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Московській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№ 56.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погано,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сьомому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зламав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лікарні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прочитав весь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математики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повернувшись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одужання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став першим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учнем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7" y="1916832"/>
            <a:ext cx="393061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908720"/>
            <a:ext cx="5616624" cy="4525963"/>
          </a:xfrm>
        </p:spPr>
        <p:txBody>
          <a:bodyPr>
            <a:normAutofit lnSpcReduction="10000"/>
          </a:bodyPr>
          <a:lstStyle/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завойовувати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призові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районних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олімпіадах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математики, а в десятому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взяв участь 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Всесоюзній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олімпіаді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удостоєний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почесної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грамоти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5165" t="5140" r="4626" b="5886"/>
          <a:stretch>
            <a:fillRect/>
          </a:stretch>
        </p:blipFill>
        <p:spPr bwMode="auto">
          <a:xfrm>
            <a:off x="6660232" y="260648"/>
            <a:ext cx="223224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17809" t="2588" r="19178" b="4262"/>
          <a:stretch>
            <a:fillRect/>
          </a:stretch>
        </p:blipFill>
        <p:spPr bwMode="auto">
          <a:xfrm>
            <a:off x="251520" y="3789040"/>
            <a:ext cx="1656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7524328" cy="460851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піонервожатим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водив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підшефних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походи,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придумував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привчав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книги.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полюбив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знадобився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книг.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0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Успенського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друкувалися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Літературній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зачитувалися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радіопередачі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1920" r="27551"/>
          <a:stretch>
            <a:fillRect/>
          </a:stretch>
        </p:blipFill>
        <p:spPr bwMode="auto">
          <a:xfrm>
            <a:off x="5364088" y="2708920"/>
            <a:ext cx="2987824" cy="376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619672" cy="160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t="17939" b="23120"/>
          <a:stretch>
            <a:fillRect/>
          </a:stretch>
        </p:blipFill>
        <p:spPr bwMode="auto">
          <a:xfrm>
            <a:off x="323528" y="260648"/>
            <a:ext cx="42862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13889" r="7790" b="16666"/>
          <a:stretch>
            <a:fillRect/>
          </a:stretch>
        </p:blipFill>
        <p:spPr bwMode="auto">
          <a:xfrm>
            <a:off x="6228184" y="4814682"/>
            <a:ext cx="2736304" cy="18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28083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Закінчивши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школу,    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став студентом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авіаційного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інженера-приладобудівника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2900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Три роки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пропрацював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Успенський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заводі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зрозумів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не те.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поміркував-поміркував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... став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гумористом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091" r="3263"/>
          <a:stretch>
            <a:fillRect/>
          </a:stretch>
        </p:blipFill>
        <p:spPr bwMode="auto">
          <a:xfrm>
            <a:off x="179511" y="2060848"/>
            <a:ext cx="4014491" cy="45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визнанням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дитячу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564904"/>
            <a:ext cx="5076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1966  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перша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прозова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книга автора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циклу  про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Чебурашку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«Крокодил Гена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658" y="4509120"/>
            <a:ext cx="1665200" cy="196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490" y="4581128"/>
            <a:ext cx="1957718" cy="184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127360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330"/>
            <a:ext cx="2272181" cy="332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88640"/>
            <a:ext cx="2065998" cy="302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73016"/>
            <a:ext cx="231719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99792" y="1340768"/>
            <a:ext cx="3995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Крокодил Гена, Дядя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пес Шарик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Матроскін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улюблені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50100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t="14098" b="11392"/>
          <a:stretch>
            <a:fillRect/>
          </a:stretch>
        </p:blipFill>
        <p:spPr bwMode="auto">
          <a:xfrm>
            <a:off x="6012160" y="188640"/>
            <a:ext cx="29674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2570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83164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Успенський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80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п'єс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59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сценаріїв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мультиплікаційних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фільмів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за книгами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Едуарда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Миколайовича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знято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</a:p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фільми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написав 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роман «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Лжедмитій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створив 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телепередачі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«Спокойной ночи, малыши!»,   </a:t>
            </a:r>
          </a:p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«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Радионяня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. 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515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Список використаних джерел: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MC</dc:creator>
  <cp:lastModifiedBy>MC</cp:lastModifiedBy>
  <cp:revision>42</cp:revision>
  <dcterms:created xsi:type="dcterms:W3CDTF">2015-01-10T17:45:19Z</dcterms:created>
  <dcterms:modified xsi:type="dcterms:W3CDTF">2015-02-18T20:59:16Z</dcterms:modified>
</cp:coreProperties>
</file>