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69" r:id="rId3"/>
    <p:sldId id="268" r:id="rId4"/>
    <p:sldId id="267" r:id="rId5"/>
    <p:sldId id="266" r:id="rId6"/>
    <p:sldId id="265" r:id="rId7"/>
    <p:sldId id="271" r:id="rId8"/>
    <p:sldId id="264" r:id="rId9"/>
    <p:sldId id="26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8D3199-7382-4E1C-AF2B-34B3F3F20E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0767D3-BA4C-4D4F-A5E9-F88A967837C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&#1045;&#1082;&#1086;&#1083;&#1086;&#1075;&#1110;&#1095;&#1085;&#1072;_&#1075;&#1088;&#1091;&#1087;&#1072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339752" y="2075197"/>
            <a:ext cx="4536504" cy="1656184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B0F0"/>
                </a:solidFill>
              </a:rPr>
              <a:t>Екологічні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групи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рослин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2292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B0F0"/>
                </a:solidFill>
              </a:rPr>
              <a:t>МАТУСІВСЬКИЙ </a:t>
            </a:r>
            <a:r>
              <a:rPr lang="ru-RU" sz="1400" dirty="0">
                <a:solidFill>
                  <a:srgbClr val="00B0F0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rgbClr val="00B0F0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rgbClr val="00B0F0"/>
                </a:solidFill>
              </a:rPr>
              <a:t>ЧЕРКАСЬКОЇ ОБЛАСТІ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4582869"/>
            <a:ext cx="1908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Коваль Л.О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00B0F0"/>
                </a:solidFill>
              </a:rPr>
              <a:t>Вчитель біології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92D050"/>
                </a:solidFill>
              </a:rPr>
              <a:t>Список </a:t>
            </a:r>
            <a:r>
              <a:rPr lang="ru-RU" dirty="0" err="1">
                <a:solidFill>
                  <a:srgbClr val="92D050"/>
                </a:solidFill>
              </a:rPr>
              <a:t>використаних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джерел</a:t>
            </a:r>
            <a:r>
              <a:rPr lang="ru-RU" dirty="0">
                <a:solidFill>
                  <a:srgbClr val="92D050"/>
                </a:solidFill>
              </a:rPr>
              <a:t> та </a:t>
            </a:r>
            <a:r>
              <a:rPr lang="ru-RU" dirty="0" err="1">
                <a:solidFill>
                  <a:srgbClr val="92D050"/>
                </a:solidFill>
              </a:rPr>
              <a:t>інтернет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ресурсів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Довідник з біології – Соболь В.І.</a:t>
            </a:r>
          </a:p>
          <a:p>
            <a:r>
              <a:rPr lang="en-US" dirty="0">
                <a:solidFill>
                  <a:srgbClr val="92D050"/>
                </a:solidFill>
                <a:hlinkClick r:id="rId2"/>
              </a:rPr>
              <a:t>http://uk.wikipedia.org/wiki/</a:t>
            </a:r>
            <a:r>
              <a:rPr lang="ru-RU" dirty="0" err="1" smtClean="0">
                <a:solidFill>
                  <a:srgbClr val="92D050"/>
                </a:solidFill>
                <a:hlinkClick r:id="rId2"/>
              </a:rPr>
              <a:t>Екологічна_група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http://</a:t>
            </a:r>
            <a:r>
              <a:rPr lang="en-US" dirty="0" smtClean="0">
                <a:solidFill>
                  <a:srgbClr val="92D050"/>
                </a:solidFill>
              </a:rPr>
              <a:t>yandex.ua/images/search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3" y="980728"/>
            <a:ext cx="9161093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-36512" y="0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Екологічні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групи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щодо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вмісту</a:t>
            </a:r>
            <a:r>
              <a:rPr lang="ru-RU" sz="2000" b="1" dirty="0" smtClean="0">
                <a:solidFill>
                  <a:srgbClr val="00B0F0"/>
                </a:solidFill>
              </a:rPr>
              <a:t> води в </a:t>
            </a:r>
            <a:r>
              <a:rPr lang="ru-RU" sz="2000" b="1" dirty="0" err="1" smtClean="0">
                <a:solidFill>
                  <a:srgbClr val="00B0F0"/>
                </a:solidFill>
              </a:rPr>
              <a:t>навколишньому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середовищі</a:t>
            </a:r>
            <a:r>
              <a:rPr lang="ru-RU" sz="2000" b="1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Гідатофіти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 err="1" smtClean="0">
                <a:solidFill>
                  <a:srgbClr val="00B0F0"/>
                </a:solidFill>
              </a:rPr>
              <a:t>водяні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цілком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або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майже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цілком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занурені</a:t>
            </a:r>
            <a:r>
              <a:rPr lang="ru-RU" sz="2000" b="1" dirty="0" smtClean="0">
                <a:solidFill>
                  <a:srgbClr val="00B0F0"/>
                </a:solidFill>
              </a:rPr>
              <a:t> у воду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33317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Гідрофіти</a:t>
            </a:r>
            <a:r>
              <a:rPr lang="ru-RU" sz="2000" b="1" dirty="0" smtClean="0">
                <a:solidFill>
                  <a:srgbClr val="00B0F0"/>
                </a:solidFill>
              </a:rPr>
              <a:t> – наземно-</a:t>
            </a:r>
            <a:r>
              <a:rPr lang="ru-RU" sz="2000" b="1" dirty="0" err="1" smtClean="0">
                <a:solidFill>
                  <a:srgbClr val="00B0F0"/>
                </a:solidFill>
              </a:rPr>
              <a:t>водяні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частково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занурені</a:t>
            </a:r>
            <a:r>
              <a:rPr lang="ru-RU" sz="2000" b="1" dirty="0" smtClean="0">
                <a:solidFill>
                  <a:srgbClr val="00B0F0"/>
                </a:solidFill>
              </a:rPr>
              <a:t> у воду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Мезофіти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що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можуть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переносити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нетривалу</a:t>
            </a:r>
            <a:r>
              <a:rPr lang="ru-RU" sz="2000" b="1" dirty="0" smtClean="0">
                <a:solidFill>
                  <a:srgbClr val="00B0F0"/>
                </a:solidFill>
              </a:rPr>
              <a:t> і не </a:t>
            </a:r>
            <a:r>
              <a:rPr lang="ru-RU" sz="2000" b="1" dirty="0" err="1" smtClean="0">
                <a:solidFill>
                  <a:srgbClr val="00B0F0"/>
                </a:solidFill>
              </a:rPr>
              <a:t>дуже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сильну</a:t>
            </a:r>
            <a:r>
              <a:rPr lang="ru-RU" sz="2000" b="1" dirty="0" smtClean="0">
                <a:solidFill>
                  <a:srgbClr val="00B0F0"/>
                </a:solidFill>
              </a:rPr>
              <a:t> посуху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39944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Ксерофіти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що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ростуть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місцях</a:t>
            </a:r>
            <a:r>
              <a:rPr lang="ru-RU" sz="2000" b="1" dirty="0" smtClean="0">
                <a:solidFill>
                  <a:srgbClr val="00B0F0"/>
                </a:solidFill>
              </a:rPr>
              <a:t> з </a:t>
            </a:r>
            <a:r>
              <a:rPr lang="ru-RU" sz="2000" b="1" dirty="0" err="1" smtClean="0">
                <a:solidFill>
                  <a:srgbClr val="00B0F0"/>
                </a:solidFill>
              </a:rPr>
              <a:t>недостатнім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зволоженням</a:t>
            </a:r>
            <a:r>
              <a:rPr lang="ru-RU" sz="2000" b="1" dirty="0" smtClean="0">
                <a:solidFill>
                  <a:srgbClr val="00B0F0"/>
                </a:solidFill>
              </a:rPr>
              <a:t> і </a:t>
            </a:r>
            <a:r>
              <a:rPr lang="ru-RU" sz="2000" b="1" dirty="0" err="1" smtClean="0">
                <a:solidFill>
                  <a:srgbClr val="00B0F0"/>
                </a:solidFill>
              </a:rPr>
              <a:t>мають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пристосування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які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дають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змогу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добувати</a:t>
            </a:r>
            <a:r>
              <a:rPr lang="ru-RU" sz="2000" b="1" dirty="0" smtClean="0">
                <a:solidFill>
                  <a:srgbClr val="00B0F0"/>
                </a:solidFill>
              </a:rPr>
              <a:t> воду в </a:t>
            </a:r>
            <a:r>
              <a:rPr lang="ru-RU" sz="2000" b="1" dirty="0" err="1" smtClean="0">
                <a:solidFill>
                  <a:srgbClr val="00B0F0"/>
                </a:solidFill>
              </a:rPr>
              <a:t>разі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її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нестачі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або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обмежувати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її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випаровування</a:t>
            </a:r>
            <a:r>
              <a:rPr lang="ru-RU" sz="2000" b="1" dirty="0" smtClean="0">
                <a:solidFill>
                  <a:srgbClr val="00B0F0"/>
                </a:solidFill>
              </a:rPr>
              <a:t> і </a:t>
            </a:r>
            <a:r>
              <a:rPr lang="ru-RU" sz="2000" b="1" dirty="0" err="1" smtClean="0">
                <a:solidFill>
                  <a:srgbClr val="00B0F0"/>
                </a:solidFill>
              </a:rPr>
              <a:t>запасати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її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під</a:t>
            </a:r>
            <a:r>
              <a:rPr lang="ru-RU" sz="2000" b="1" dirty="0" smtClean="0">
                <a:solidFill>
                  <a:srgbClr val="00B0F0"/>
                </a:solidFill>
              </a:rPr>
              <a:t> час </a:t>
            </a:r>
            <a:r>
              <a:rPr lang="ru-RU" sz="2000" b="1" dirty="0" err="1" smtClean="0">
                <a:solidFill>
                  <a:srgbClr val="00B0F0"/>
                </a:solidFill>
              </a:rPr>
              <a:t>посухи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792"/>
            <a:ext cx="9144000" cy="551020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Екологічні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групи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щодо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температури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навколишнього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середовища</a:t>
            </a:r>
            <a:r>
              <a:rPr lang="ru-RU" sz="2000" b="1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Термофільні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оптимальні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умови</a:t>
            </a:r>
            <a:r>
              <a:rPr lang="ru-RU" sz="2000" b="1" dirty="0" smtClean="0">
                <a:solidFill>
                  <a:srgbClr val="00B0F0"/>
                </a:solidFill>
              </a:rPr>
              <a:t> росту </a:t>
            </a:r>
            <a:r>
              <a:rPr lang="ru-RU" sz="2000" b="1" dirty="0" err="1" smtClean="0">
                <a:solidFill>
                  <a:srgbClr val="00B0F0"/>
                </a:solidFill>
              </a:rPr>
              <a:t>яких</a:t>
            </a:r>
            <a:r>
              <a:rPr lang="ru-RU" sz="2000" b="1" dirty="0" smtClean="0">
                <a:solidFill>
                  <a:srgbClr val="00B0F0"/>
                </a:solidFill>
              </a:rPr>
              <a:t> лежать в </a:t>
            </a:r>
            <a:r>
              <a:rPr lang="ru-RU" sz="2000" b="1" dirty="0" err="1" smtClean="0">
                <a:solidFill>
                  <a:srgbClr val="00B0F0"/>
                </a:solidFill>
              </a:rPr>
              <a:t>області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підвищених</a:t>
            </a:r>
            <a:r>
              <a:rPr lang="ru-RU" sz="2000" b="1" dirty="0" smtClean="0">
                <a:solidFill>
                  <a:srgbClr val="00B0F0"/>
                </a:solidFill>
              </a:rPr>
              <a:t> температур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526"/>
            <a:ext cx="9144000" cy="596147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B0F0"/>
                </a:solidFill>
              </a:rPr>
              <a:t>Кріофільні</a:t>
            </a:r>
            <a:r>
              <a:rPr lang="ru-RU" sz="2000" b="1" dirty="0">
                <a:solidFill>
                  <a:srgbClr val="00B0F0"/>
                </a:solidFill>
              </a:rPr>
              <a:t> – </a:t>
            </a:r>
            <a:r>
              <a:rPr lang="ru-RU" sz="2000" b="1" dirty="0" err="1">
                <a:solidFill>
                  <a:srgbClr val="00B0F0"/>
                </a:solidFill>
              </a:rPr>
              <a:t>рослини</a:t>
            </a:r>
            <a:r>
              <a:rPr lang="ru-RU" sz="2000" b="1" dirty="0">
                <a:solidFill>
                  <a:srgbClr val="00B0F0"/>
                </a:solidFill>
              </a:rPr>
              <a:t>, </a:t>
            </a:r>
            <a:r>
              <a:rPr lang="ru-RU" sz="2000" b="1" dirty="0" err="1">
                <a:solidFill>
                  <a:srgbClr val="00B0F0"/>
                </a:solidFill>
              </a:rPr>
              <a:t>оптимальні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умови</a:t>
            </a:r>
            <a:r>
              <a:rPr lang="ru-RU" sz="2000" b="1" dirty="0">
                <a:solidFill>
                  <a:srgbClr val="00B0F0"/>
                </a:solidFill>
              </a:rPr>
              <a:t> росту </a:t>
            </a:r>
            <a:r>
              <a:rPr lang="ru-RU" sz="2000" b="1" dirty="0" err="1">
                <a:solidFill>
                  <a:srgbClr val="00B0F0"/>
                </a:solidFill>
              </a:rPr>
              <a:t>яких</a:t>
            </a:r>
            <a:r>
              <a:rPr lang="ru-RU" sz="2000" b="1" dirty="0">
                <a:solidFill>
                  <a:srgbClr val="00B0F0"/>
                </a:solidFill>
              </a:rPr>
              <a:t> лежать в </a:t>
            </a:r>
            <a:r>
              <a:rPr lang="ru-RU" sz="2000" b="1" dirty="0" err="1">
                <a:solidFill>
                  <a:srgbClr val="00B0F0"/>
                </a:solidFill>
              </a:rPr>
              <a:t>області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низьких</a:t>
            </a:r>
            <a:r>
              <a:rPr lang="ru-RU" sz="2000" b="1" dirty="0">
                <a:solidFill>
                  <a:srgbClr val="00B0F0"/>
                </a:solidFill>
              </a:rPr>
              <a:t> температур</a:t>
            </a:r>
          </a:p>
        </p:txBody>
      </p:sp>
    </p:spTree>
    <p:extLst>
      <p:ext uri="{BB962C8B-B14F-4D97-AF65-F5344CB8AC3E}">
        <p14:creationId xmlns:p14="http://schemas.microsoft.com/office/powerpoint/2010/main" val="36866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010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Екологічні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групи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щодо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рівня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освітленості</a:t>
            </a:r>
            <a:r>
              <a:rPr lang="ru-RU" sz="2000" b="1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Світлолюбні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які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ростуть</a:t>
            </a:r>
            <a:r>
              <a:rPr lang="ru-RU" sz="2000" b="1" dirty="0" smtClean="0">
                <a:solidFill>
                  <a:srgbClr val="00B0F0"/>
                </a:solidFill>
              </a:rPr>
              <a:t> на </a:t>
            </a:r>
            <a:r>
              <a:rPr lang="ru-RU" sz="2000" b="1" dirty="0" err="1" smtClean="0">
                <a:solidFill>
                  <a:srgbClr val="00B0F0"/>
                </a:solidFill>
              </a:rPr>
              <a:t>відкритих</a:t>
            </a:r>
            <a:r>
              <a:rPr lang="ru-RU" sz="2000" b="1" dirty="0" smtClean="0">
                <a:solidFill>
                  <a:srgbClr val="00B0F0"/>
                </a:solidFill>
              </a:rPr>
              <a:t>, добре </a:t>
            </a:r>
            <a:r>
              <a:rPr lang="ru-RU" sz="2000" b="1" dirty="0" err="1" smtClean="0">
                <a:solidFill>
                  <a:srgbClr val="00B0F0"/>
                </a:solidFill>
              </a:rPr>
              <a:t>освітлених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сонцем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місцях</a:t>
            </a:r>
            <a:r>
              <a:rPr lang="ru-RU" sz="2000" b="1" dirty="0" smtClean="0">
                <a:solidFill>
                  <a:srgbClr val="00B0F0"/>
                </a:solidFill>
              </a:rPr>
              <a:t> і не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переносять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тривалого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затінення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69167" cy="602128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Тіньовитривалі</a:t>
            </a:r>
            <a:r>
              <a:rPr lang="ru-RU" sz="2000" b="1" dirty="0" smtClean="0">
                <a:solidFill>
                  <a:srgbClr val="00B0F0"/>
                </a:solidFill>
              </a:rPr>
              <a:t> – </a:t>
            </a:r>
            <a:r>
              <a:rPr lang="ru-RU" sz="2000" b="1" dirty="0" err="1" smtClean="0">
                <a:solidFill>
                  <a:srgbClr val="00B0F0"/>
                </a:solidFill>
              </a:rPr>
              <a:t>це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які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ростуть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переважно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тінистих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місцях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куди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потрапляє</a:t>
            </a:r>
            <a:r>
              <a:rPr lang="ru-RU" sz="2000" b="1" dirty="0" smtClean="0">
                <a:solidFill>
                  <a:srgbClr val="00B0F0"/>
                </a:solidFill>
              </a:rPr>
              <a:t> мала </a:t>
            </a:r>
            <a:r>
              <a:rPr lang="ru-RU" sz="2000" b="1" dirty="0" err="1" smtClean="0">
                <a:solidFill>
                  <a:srgbClr val="00B0F0"/>
                </a:solidFill>
              </a:rPr>
              <a:t>кількість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прямих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сонячних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променів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</TotalTime>
  <Words>207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Matusiv</dc:creator>
  <cp:lastModifiedBy>Matusiv</cp:lastModifiedBy>
  <cp:revision>8</cp:revision>
  <dcterms:created xsi:type="dcterms:W3CDTF">2015-02-03T16:27:04Z</dcterms:created>
  <dcterms:modified xsi:type="dcterms:W3CDTF">2015-02-16T17:44:32Z</dcterms:modified>
</cp:coreProperties>
</file>