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D226-9319-4CA4-88CB-07F10D891397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9162-03F7-4BBB-963D-9735667DA3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381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D226-9319-4CA4-88CB-07F10D891397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9162-03F7-4BBB-963D-9735667DA3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801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D226-9319-4CA4-88CB-07F10D891397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9162-03F7-4BBB-963D-9735667DA3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67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D226-9319-4CA4-88CB-07F10D891397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9162-03F7-4BBB-963D-9735667DA3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865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D226-9319-4CA4-88CB-07F10D891397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9162-03F7-4BBB-963D-9735667DA3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717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D226-9319-4CA4-88CB-07F10D891397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9162-03F7-4BBB-963D-9735667DA3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832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D226-9319-4CA4-88CB-07F10D891397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9162-03F7-4BBB-963D-9735667DA3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530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D226-9319-4CA4-88CB-07F10D891397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9162-03F7-4BBB-963D-9735667DA3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318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D226-9319-4CA4-88CB-07F10D891397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9162-03F7-4BBB-963D-9735667DA3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849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D226-9319-4CA4-88CB-07F10D891397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9162-03F7-4BBB-963D-9735667DA3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657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1D226-9319-4CA4-88CB-07F10D891397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59162-03F7-4BBB-963D-9735667DA3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146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1D226-9319-4CA4-88CB-07F10D891397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59162-03F7-4BBB-963D-9735667DA3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092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&#1044;&#1086;&#1076;&#1072;&#1090;&#1082;&#1080;/&#1063;&#1072;&#1089;&#1090;&#1080;&#1085;&#1072;%201/&#1059;&#1088;&#1086;&#1082;%201.%20&#1030;&#1085;&#1090;&#1086;&#1085;&#1072;&#1094;&#1110;&#1081;&#1085;&#1086;-&#1084;&#1077;&#1083;&#1086;&#1076;&#1080;&#1095;&#1085;&#1080;&#1081;%20&#1088;&#1086;&#1079;&#1074;&#1080;&#1090;&#1086;&#1082;%20&#1084;&#1091;&#1079;&#1080;&#1082;&#1080;/&#1088;&#1086;&#1079;&#1089;&#1087;&#1110;&#1074;&#1082;&#1072;%20&#1052;&#1086;&#1088;&#1086;&#1079;&#1077;&#1094;&#1100;.mp3" TargetMode="External"/><Relationship Id="rId3" Type="http://schemas.openxmlformats.org/officeDocument/2006/relationships/hyperlink" Target="&#1044;&#1086;&#1076;&#1072;&#1090;&#1082;&#1080;/&#1063;&#1072;&#1089;&#1090;&#1080;&#1085;&#1072;%201/&#1059;&#1088;&#1086;&#1082;%201.%20&#1030;&#1085;&#1090;&#1086;&#1085;&#1072;&#1094;&#1110;&#1081;&#1085;&#1086;-&#1084;&#1077;&#1083;&#1086;&#1076;&#1080;&#1095;&#1085;&#1080;&#1081;%20&#1088;&#1086;&#1079;&#1074;&#1080;&#1090;&#1086;&#1082;%20&#1084;&#1091;&#1079;&#1080;&#1082;&#1080;/&#1082;&#1086;&#1085;&#1089;&#1087;&#1077;&#1082;&#1090;%20&#1091;&#1088;&#1086;&#1082;&#1091;.doc" TargetMode="External"/><Relationship Id="rId7" Type="http://schemas.openxmlformats.org/officeDocument/2006/relationships/hyperlink" Target="&#1044;&#1086;&#1076;&#1072;&#1090;&#1082;&#1080;/&#1063;&#1072;&#1089;&#1090;&#1080;&#1085;&#1072;%201/&#1059;&#1088;&#1086;&#1082;%201.%20&#1030;&#1085;&#1090;&#1086;&#1085;&#1072;&#1094;&#1110;&#1081;&#1085;&#1086;-&#1084;&#1077;&#1083;&#1086;&#1076;&#1080;&#1095;&#1085;&#1080;&#1081;%20&#1088;&#1086;&#1079;&#1074;&#1080;&#1090;&#1086;&#1082;%20&#1084;&#1091;&#1079;&#1080;&#1082;&#1080;/'&#1040;&#1076;&#1072;&#1078;&#1080;&#1086;'%20-%20Lara%20Fabian%20-%20&#1051;&#1059;&#1063;&#1064;&#1045;&#1045;%20&#1048;&#1057;&#1055;&#1054;&#1051;&#1053;&#1045;&#1053;&#1048;&#1045;%20-%20In%20Italian.mp4" TargetMode="External"/><Relationship Id="rId12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&#1044;&#1086;&#1076;&#1072;&#1090;&#1082;&#1080;/&#1063;&#1072;&#1089;&#1090;&#1080;&#1085;&#1072;%201/&#1059;&#1088;&#1086;&#1082;%201.%20&#1030;&#1085;&#1090;&#1086;&#1085;&#1072;&#1094;&#1110;&#1081;&#1085;&#1086;-&#1084;&#1077;&#1083;&#1086;&#1076;&#1080;&#1095;&#1085;&#1080;&#1081;%20&#1088;&#1086;&#1079;&#1074;&#1080;&#1090;&#1086;&#1082;%20&#1084;&#1091;&#1079;&#1080;&#1082;&#1080;/&#1047;&#1080;&#1084;&#1086;&#1085;&#1100;&#1082;&#1072;-&#1079;&#1080;&#1084;&#1072;%20(&#1040;&#1083;&#1083;&#1072;%20&#1052;&#1110;&#1075;&#1072;&#1081;)%20&#1050;&#1072;&#1088;&#1072;&#1086;&#1082;&#1077;%20&#1087;&#1110;&#1089;&#1085;&#1110;%20&#1087;&#1088;&#1086;%20&#1079;&#1080;&#1084;&#1091;.mp4" TargetMode="External"/><Relationship Id="rId11" Type="http://schemas.openxmlformats.org/officeDocument/2006/relationships/hyperlink" Target="&#1044;&#1086;&#1076;&#1072;&#1090;&#1082;&#1080;/&#1063;&#1072;&#1089;&#1090;&#1080;&#1085;&#1072;%201/&#1059;&#1088;&#1086;&#1082;%201.%20&#1030;&#1085;&#1090;&#1086;&#1085;&#1072;&#1094;&#1110;&#1081;&#1085;&#1086;-&#1084;&#1077;&#1083;&#1086;&#1076;&#1080;&#1095;&#1085;&#1080;&#1081;%20&#1088;&#1086;&#1079;&#1074;&#1080;&#1090;&#1086;&#1082;%20&#1084;&#1091;&#1079;&#1080;&#1082;&#1080;/&#1087;&#1110;&#1089;&#1085;&#1103;%20&#1052;&#1086;&#1088;&#1086;&#1079;&#1077;&#1094;&#1100;.mp3" TargetMode="External"/><Relationship Id="rId5" Type="http://schemas.openxmlformats.org/officeDocument/2006/relationships/hyperlink" Target="&#1044;&#1086;&#1076;&#1072;&#1090;&#1082;&#1080;/&#1063;&#1072;&#1089;&#1090;&#1080;&#1085;&#1072;%201/&#1059;&#1088;&#1086;&#1082;%201.%20&#1030;&#1085;&#1090;&#1086;&#1085;&#1072;&#1094;&#1110;&#1081;&#1085;&#1086;-&#1084;&#1077;&#1083;&#1086;&#1076;&#1080;&#1095;&#1085;&#1080;&#1081;%20&#1088;&#1086;&#1079;&#1074;&#1080;&#1090;&#1086;&#1082;%20&#1084;&#1091;&#1079;&#1080;&#1082;&#1080;/&#1056;&#1077;&#1073;&#1091;&#1089;&#1080;.docx" TargetMode="External"/><Relationship Id="rId10" Type="http://schemas.openxmlformats.org/officeDocument/2006/relationships/hyperlink" Target="&#1044;&#1086;&#1076;&#1072;&#1090;&#1082;&#1080;/&#1063;&#1072;&#1089;&#1090;&#1080;&#1085;&#1072;%201/&#1059;&#1088;&#1086;&#1082;%201.%20&#1030;&#1085;&#1090;&#1086;&#1085;&#1072;&#1094;&#1110;&#1081;&#1085;&#1086;-&#1084;&#1077;&#1083;&#1086;&#1076;&#1080;&#1095;&#1085;&#1080;&#1081;%20&#1088;&#1086;&#1079;&#1074;&#1080;&#1090;&#1086;&#1082;%20&#1084;&#1091;&#1079;&#1080;&#1082;&#1080;/&#1087;&#1110;&#1089;&#1085;&#1103;%20&#1054;&#1081;%20&#1083;&#1077;&#1090;&#1103;&#1090;&#1100;%20&#1089;&#1085;&#1110;&#1078;&#1080;&#1085;&#1082;&#1080;.mp3" TargetMode="External"/><Relationship Id="rId4" Type="http://schemas.openxmlformats.org/officeDocument/2006/relationships/hyperlink" Target="&#1044;&#1086;&#1076;&#1072;&#1090;&#1082;&#1080;/&#1063;&#1072;&#1089;&#1090;&#1080;&#1085;&#1072;%201/&#1059;&#1088;&#1086;&#1082;%201.%20&#1030;&#1085;&#1090;&#1086;&#1085;&#1072;&#1094;&#1110;&#1081;&#1085;&#1086;-&#1084;&#1077;&#1083;&#1086;&#1076;&#1080;&#1095;&#1085;&#1080;&#1081;%20&#1088;&#1086;&#1079;&#1074;&#1080;&#1090;&#1086;&#1082;%20&#1084;&#1091;&#1079;&#1080;&#1082;&#1080;/&#1030;&#1085;&#1090;&#1086;&#1085;&#1072;&#1094;&#1110;&#1081;&#1085;&#1086;%20-%20&#1084;&#1077;&#1083;&#1086;&#1076;&#1080;&#1095;&#1085;&#1080;&#1081;%20&#1088;&#1086;&#1079;&#1074;&#1080;&#1090;&#1086;&#1082;%20&#1084;&#1091;&#1079;&#1080;&#1082;&#1080;.pptx" TargetMode="External"/><Relationship Id="rId9" Type="http://schemas.openxmlformats.org/officeDocument/2006/relationships/hyperlink" Target="&#1044;&#1086;&#1076;&#1072;&#1090;&#1082;&#1080;/&#1063;&#1072;&#1089;&#1090;&#1080;&#1085;&#1072;%201/&#1059;&#1088;&#1086;&#1082;%201.%20&#1030;&#1085;&#1090;&#1086;&#1085;&#1072;&#1094;&#1110;&#1081;&#1085;&#1086;-&#1084;&#1077;&#1083;&#1086;&#1076;&#1080;&#1095;&#1085;&#1080;&#1081;%20&#1088;&#1086;&#1079;&#1074;&#1080;&#1090;&#1086;&#1082;%20&#1084;&#1091;&#1079;&#1080;&#1082;&#1080;/&#1040;&#1076;&#1072;&#1078;&#1110;&#1086;%20&#1110;&#1085;&#1089;&#1090;&#1088;&#1091;&#1084;&#1077;&#1085;&#1090;&#1072;&#1083;&#1100;&#1085;&#1077;.mp3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&#1044;&#1086;&#1076;&#1072;&#1090;&#1082;&#1080;/&#1063;&#1072;&#1089;&#1090;&#1080;&#1085;&#1072;%201/&#1059;&#1088;&#1086;&#1082;%202.&#1044;&#1080;&#1085;&#1072;&#1084;&#1110;&#1095;&#1085;&#1080;&#1081;%20&#1110;%20&#1090;&#1077;&#1084;&#1087;&#1086;&#1074;&#1080;&#1081;%20&#1088;&#1086;&#1079;&#1074;&#1080;&#1090;&#1086;&#1082;%20&#1084;&#1091;&#1079;&#1080;&#1082;&#1080;/&#1049;%20&#1041;&#1088;&#1072;&#1084;&#1089;%20&#1059;&#1075;&#1086;&#1088;&#1089;&#1100;&#1082;&#1080;&#1081;%20&#1090;&#1072;&#1085;&#1077;&#1094;&#1100;.mp4" TargetMode="External"/><Relationship Id="rId3" Type="http://schemas.openxmlformats.org/officeDocument/2006/relationships/hyperlink" Target="&#1044;&#1086;&#1076;&#1072;&#1090;&#1082;&#1080;/&#1063;&#1072;&#1089;&#1090;&#1080;&#1085;&#1072;%201/&#1059;&#1088;&#1086;&#1082;%202.&#1044;&#1080;&#1085;&#1072;&#1084;&#1110;&#1095;&#1085;&#1080;&#1081;%20&#1110;%20&#1090;&#1077;&#1084;&#1087;&#1086;&#1074;&#1080;&#1081;%20&#1088;&#1086;&#1079;&#1074;&#1080;&#1090;&#1086;&#1082;%20&#1084;&#1091;&#1079;&#1080;&#1082;&#1080;/&#1044;&#1080;&#1085;&#1072;&#1084;&#1110;&#1095;&#1085;&#1080;&#1081;%20&#1110;%20&#1090;&#1077;&#1084;&#1087;&#1086;&#1074;&#1080;&#1081;%20&#1088;&#1086;&#1079;&#1074;&#1080;&#1090;&#1086;&#1082;%20&#1084;&#1091;&#1079;&#1080;&#1082;&#1080;.doc" TargetMode="External"/><Relationship Id="rId7" Type="http://schemas.openxmlformats.org/officeDocument/2006/relationships/hyperlink" Target="&#1044;&#1086;&#1076;&#1072;&#1090;&#1082;&#1080;/&#1063;&#1072;&#1089;&#1090;&#1080;&#1085;&#1072;%201/&#1059;&#1088;&#1086;&#1082;%202.&#1044;&#1080;&#1085;&#1072;&#1084;&#1110;&#1095;&#1085;&#1080;&#1081;%20&#1110;%20&#1090;&#1077;&#1084;&#1087;&#1086;&#1074;&#1080;&#1081;%20&#1088;&#1086;&#1079;&#1074;&#1080;&#1090;&#1086;&#1082;%20&#1084;&#1091;&#1079;&#1080;&#1082;&#1080;/&#1056;&#1080;&#1090;&#1084;&#1110;&#1095;&#1085;&#1072;%20&#1074;&#1087;&#1088;&#1072;&#1074;&#1072;%20&#1056;&#1091;&#1082;&#1072;&#1074;&#1080;&#1095;&#1082;&#1072;.mp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&#1044;&#1086;&#1076;&#1072;&#1090;&#1082;&#1080;/&#1063;&#1072;&#1089;&#1090;&#1080;&#1085;&#1072;%201/&#1059;&#1088;&#1086;&#1082;%202.&#1044;&#1080;&#1085;&#1072;&#1084;&#1110;&#1095;&#1085;&#1080;&#1081;%20&#1110;%20&#1090;&#1077;&#1084;&#1087;&#1086;&#1074;&#1080;&#1081;%20&#1088;&#1086;&#1079;&#1074;&#1080;&#1090;&#1086;&#1082;%20&#1084;&#1091;&#1079;&#1080;&#1082;&#1080;/&#1056;&#1091;&#1093;&#1072;&#1085;&#1082;&#1072;%20&#1076;&#1083;&#1103;%20&#1076;&#1110;&#1090;&#1077;&#1081;%20&#1052;&#1080;%20&#1087;&#1083;&#1077;&#1097;&#1077;&#1084;&#1086;%20&#1074;%20&#1076;&#1086;&#1083;&#1086;&#1085;&#1100;&#1082;&#1080;.mp4" TargetMode="External"/><Relationship Id="rId11" Type="http://schemas.openxmlformats.org/officeDocument/2006/relationships/slide" Target="slide2.xml"/><Relationship Id="rId5" Type="http://schemas.openxmlformats.org/officeDocument/2006/relationships/hyperlink" Target="&#1044;&#1086;&#1076;&#1072;&#1090;&#1082;&#1080;/&#1063;&#1072;&#1089;&#1090;&#1080;&#1085;&#1072;%201/&#1059;&#1088;&#1086;&#1082;%202.&#1044;&#1080;&#1085;&#1072;&#1084;&#1110;&#1095;&#1085;&#1080;&#1081;%20&#1110;%20&#1090;&#1077;&#1084;&#1087;&#1086;&#1074;&#1080;&#1081;%20&#1088;&#1086;&#1079;&#1074;&#1080;&#1090;&#1086;&#1082;%20&#1084;&#1091;&#1079;&#1080;&#1082;&#1080;/&#1050;&#1088;&#1086;&#1089;&#1074;&#1086;&#1088;&#1076;%20.doc" TargetMode="External"/><Relationship Id="rId10" Type="http://schemas.openxmlformats.org/officeDocument/2006/relationships/hyperlink" Target="&#1044;&#1086;&#1076;&#1072;&#1090;&#1082;&#1080;/&#1063;&#1072;&#1089;&#1090;&#1080;&#1085;&#1072;%201/&#1059;&#1088;&#1086;&#1082;%202.&#1044;&#1080;&#1085;&#1072;&#1084;&#1110;&#1095;&#1085;&#1080;&#1081;%20&#1110;%20&#1090;&#1077;&#1084;&#1087;&#1086;&#1074;&#1080;&#1081;%20&#1088;&#1086;&#1079;&#1074;&#1080;&#1090;&#1086;&#1082;%20&#1084;&#1091;&#1079;&#1080;&#1082;&#1080;/&#1084;&#1077;&#1083;&#1086;&#1076;&#1110;&#1103;%20&#1071;%20&#1085;&#1072;%20&#1089;&#1086;&#1085;&#1077;&#1095;&#1082;&#1091;%20&#1083;&#1077;&#1078;&#1091;.mp3" TargetMode="External"/><Relationship Id="rId4" Type="http://schemas.openxmlformats.org/officeDocument/2006/relationships/hyperlink" Target="&#1044;&#1086;&#1076;&#1072;&#1090;&#1082;&#1080;/&#1063;&#1072;&#1089;&#1090;&#1080;&#1085;&#1072;%201/&#1059;&#1088;&#1086;&#1082;%202.&#1044;&#1080;&#1085;&#1072;&#1084;&#1110;&#1095;&#1085;&#1080;&#1081;%20&#1110;%20&#1090;&#1077;&#1084;&#1087;&#1086;&#1074;&#1080;&#1081;%20&#1088;&#1086;&#1079;&#1074;&#1080;&#1090;&#1086;&#1082;%20&#1084;&#1091;&#1079;&#1080;&#1082;&#1080;/&#1044;&#1080;&#1085;&#1072;&#1084;&#1110;&#1095;&#1085;&#1080;&#1081;%20&#1110;%20&#1090;&#1077;&#1084;&#1087;&#1086;&#1074;&#1080;&#1081;%20&#1088;&#1086;&#1079;&#1074;&#1080;&#1090;&#1086;&#1082;%20&#1084;&#1091;&#1079;&#1080;&#1082;&#1080;.pptx" TargetMode="External"/><Relationship Id="rId9" Type="http://schemas.openxmlformats.org/officeDocument/2006/relationships/hyperlink" Target="&#1044;&#1086;&#1076;&#1072;&#1090;&#1082;&#1080;/&#1063;&#1072;&#1089;&#1090;&#1080;&#1085;&#1072;%201/&#1059;&#1088;&#1086;&#1082;%202.&#1044;&#1080;&#1085;&#1072;&#1084;&#1110;&#1095;&#1085;&#1080;&#1081;%20&#1110;%20&#1090;&#1077;&#1084;&#1087;&#1086;&#1074;&#1080;&#1081;%20&#1088;&#1086;&#1079;&#1074;&#1080;&#1090;&#1086;&#1082;%20&#1084;&#1091;&#1079;&#1080;&#1082;&#1080;/&#1059;&#1082;&#1088;&#1072;&#1111;&#1085;&#1089;&#1100;&#1082;&#1072;%20&#1085;&#1072;&#1088;&#1086;&#1076;&#1085;&#1072;%20&#1078;&#1072;&#1088;&#1090;&#1110;&#1074;&#1083;&#1080;&#1074;&#1072;%20&#1087;&#1110;&#1089;&#1085;&#1103;%20-%20&#1043;&#1088;&#1080;&#1094;&#1102;,%20&#1043;&#1088;&#1080;&#1094;&#1102;,%20&#1076;&#1086;%20&#1088;&#1086;&#1073;&#1086;&#1090;&#1080;!.mp4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&#1044;&#1086;&#1076;&#1072;&#1090;&#1082;&#1080;/&#1063;&#1072;&#1089;&#1090;&#1080;&#1085;&#1072;%202/&#1059;&#1088;&#1086;&#1082;%203.%20&#1056;&#1086;&#1079;&#1074;&#1080;&#1090;&#1086;&#1082;%20&#1084;&#1091;&#1079;&#1080;&#1082;&#1080;%20&#1088;&#1110;&#1079;&#1085;&#1080;&#1093;%20&#1078;&#1072;&#1085;&#1088;&#1110;&#1074;/&#1053;&#1086;&#1090;&#1080;.doc" TargetMode="External"/><Relationship Id="rId3" Type="http://schemas.openxmlformats.org/officeDocument/2006/relationships/hyperlink" Target="&#1044;&#1086;&#1076;&#1072;&#1090;&#1082;&#1080;/&#1063;&#1072;&#1089;&#1090;&#1080;&#1085;&#1072;%202/&#1059;&#1088;&#1086;&#1082;%203.%20&#1056;&#1086;&#1079;&#1074;&#1080;&#1090;&#1086;&#1082;%20&#1084;&#1091;&#1079;&#1080;&#1082;&#1080;%20&#1088;&#1110;&#1079;&#1085;&#1080;&#1093;%20&#1078;&#1072;&#1085;&#1088;&#1110;&#1074;/&#1050;&#1086;&#1085;&#1089;&#1087;&#1077;&#1082;&#1090;%20&#1091;&#1088;&#1086;&#1082;&#1091;.doc" TargetMode="External"/><Relationship Id="rId7" Type="http://schemas.openxmlformats.org/officeDocument/2006/relationships/hyperlink" Target="&#1044;&#1086;&#1076;&#1072;&#1090;&#1082;&#1080;/&#1063;&#1072;&#1089;&#1090;&#1080;&#1085;&#1072;%202/&#1059;&#1088;&#1086;&#1082;%203.%20&#1056;&#1086;&#1079;&#1074;&#1080;&#1090;&#1086;&#1082;%20&#1084;&#1091;&#1079;&#1080;&#1082;&#1080;%20&#1088;&#1110;&#1079;&#1085;&#1080;&#1093;%20&#1078;&#1072;&#1085;&#1088;&#1110;&#1074;/&#1060;&#1110;&#1079;&#1082;&#1091;&#1083;&#1100;&#1090;&#1093;&#1074;&#1080;&#1083;&#1080;&#1085;&#1082;&#1072;%20&#1056;&#1072;&#1081;&#1076;&#1091;&#1075;&#1072;.mp4" TargetMode="External"/><Relationship Id="rId12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&#1044;&#1086;&#1076;&#1072;&#1090;&#1082;&#1080;/&#1063;&#1072;&#1089;&#1090;&#1080;&#1085;&#1072;%202/&#1059;&#1088;&#1086;&#1082;%203.%20&#1056;&#1086;&#1079;&#1074;&#1080;&#1090;&#1086;&#1082;%20&#1084;&#1091;&#1079;&#1080;&#1082;&#1080;%20&#1088;&#1110;&#1079;&#1085;&#1080;&#1093;%20&#1078;&#1072;&#1085;&#1088;&#1110;&#1074;/&#1087;&#1110;&#1089;&#1077;&#1085;&#1100;&#1082;&#1072;%20&#1050;&#1072;&#1087;&#1110;&#1090;&#1086;&#1096;&#1082;&#1080;.mp4" TargetMode="External"/><Relationship Id="rId11" Type="http://schemas.openxmlformats.org/officeDocument/2006/relationships/hyperlink" Target="&#1044;&#1086;&#1076;&#1072;&#1090;&#1082;&#1080;/&#1063;&#1072;&#1089;&#1090;&#1080;&#1085;&#1072;%202/&#1059;&#1088;&#1086;&#1082;%203.%20&#1056;&#1086;&#1079;&#1074;&#1080;&#1090;&#1086;&#1082;%20&#1084;&#1091;&#1079;&#1080;&#1082;&#1080;%20&#1088;&#1110;&#1079;&#1085;&#1080;&#1093;%20&#1078;&#1072;&#1085;&#1088;&#1110;&#1074;/&#1064;&#1086;&#1087;&#1077;&#1085;%20-%20&#1055;&#1086;&#1083;&#1086;&#1085;&#1077;&#1079;%20&#1083;&#1103;%20&#1084;&#1072;&#1078;&#1086;&#1088;%20(dreamsets.me).mp3" TargetMode="External"/><Relationship Id="rId5" Type="http://schemas.openxmlformats.org/officeDocument/2006/relationships/hyperlink" Target="&#1044;&#1086;&#1076;&#1072;&#1090;&#1082;&#1080;/&#1063;&#1072;&#1089;&#1090;&#1080;&#1085;&#1072;%202/&#1059;&#1088;&#1086;&#1082;%203.%20&#1056;&#1086;&#1079;&#1074;&#1080;&#1090;&#1086;&#1082;%20&#1084;&#1091;&#1079;&#1080;&#1082;&#1080;%20&#1088;&#1110;&#1079;&#1085;&#1080;&#1093;%20&#1078;&#1072;&#1085;&#1088;&#1110;&#1074;/&#1058;&#1077;&#1089;&#1090;&#1086;&#1074;&#1110;%20&#1079;&#1072;&#1074;&#1076;&#1072;&#1085;&#1085;&#1103;.doc" TargetMode="External"/><Relationship Id="rId10" Type="http://schemas.openxmlformats.org/officeDocument/2006/relationships/hyperlink" Target="&#1044;&#1086;&#1076;&#1072;&#1090;&#1082;&#1080;/&#1063;&#1072;&#1089;&#1090;&#1080;&#1085;&#1072;%202/&#1059;&#1088;&#1086;&#1082;%203.%20&#1056;&#1086;&#1079;&#1074;&#1080;&#1090;&#1086;&#1082;%20&#1084;&#1091;&#1079;&#1080;&#1082;&#1080;%20&#1088;&#1110;&#1079;&#1085;&#1080;&#1093;%20&#1078;&#1072;&#1085;&#1088;&#1110;&#1074;/&#1064;&#1086;&#1087;&#1077;&#1085;%20&#1042;&#1072;&#1083;&#1100;&#1089;%20&#1076;&#1086;-&#1076;&#1110;&#1077;&#1079;%20&#1084;&#1110;&#1085;&#1086;&#1088;.mp3" TargetMode="External"/><Relationship Id="rId4" Type="http://schemas.openxmlformats.org/officeDocument/2006/relationships/hyperlink" Target="&#1044;&#1086;&#1076;&#1072;&#1090;&#1082;&#1080;/&#1063;&#1072;&#1089;&#1090;&#1080;&#1085;&#1072;%202/&#1059;&#1088;&#1086;&#1082;%203.%20&#1056;&#1086;&#1079;&#1074;&#1080;&#1090;&#1086;&#1082;%20&#1084;&#1091;&#1079;&#1080;&#1082;&#1080;%20&#1088;&#1110;&#1079;&#1085;&#1080;&#1093;%20&#1078;&#1072;&#1085;&#1088;&#1110;&#1074;/&#1056;&#1086;&#1079;&#1074;&#1080;&#1090;&#1086;&#1082;%20&#1084;&#1091;&#1079;&#1080;&#1082;&#1080;%20&#1088;&#1110;&#1079;&#1085;&#1080;&#1093;%20&#1078;&#1072;&#1085;&#1088;&#1110;&#1074;.pptx" TargetMode="External"/><Relationship Id="rId9" Type="http://schemas.openxmlformats.org/officeDocument/2006/relationships/hyperlink" Target="&#1044;&#1086;&#1076;&#1072;&#1090;&#1082;&#1080;/&#1063;&#1072;&#1089;&#1090;&#1080;&#1085;&#1072;%202/&#1059;&#1088;&#1086;&#1082;%203.%20&#1056;&#1086;&#1079;&#1074;&#1080;&#1090;&#1086;&#1082;%20&#1084;&#1091;&#1079;&#1080;&#1082;&#1080;%20&#1088;&#1110;&#1079;&#1085;&#1080;&#1093;%20&#1078;&#1072;&#1085;&#1088;&#1110;&#1074;/&#1087;&#1110;&#1089;&#1085;&#1103;%20&#1050;&#1072;&#1087;-&#1082;&#1072;&#1087;.mp3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&#1044;&#1086;&#1076;&#1072;&#1090;&#1082;&#1080;/&#1063;&#1072;&#1089;&#1090;&#1080;&#1085;&#1072;%202/&#1059;&#1088;&#1086;&#1082;%204.%20&#1041;&#1072;&#1075;&#1072;&#1090;&#1086;&#1075;&#1088;&#1072;&#1085;&#1085;&#1110;&#1089;&#1090;&#1100;%20&#1088;&#1086;&#1079;&#1074;&#1080;&#1090;&#1082;&#1091;%20&#1084;&#1091;&#1079;&#1080;&#1082;&#1080;/&#1087;&#1110;&#1089;&#1085;&#1103;%20&#1040;%20&#1084;&#1080;%20&#1076;&#1110;&#1074;&#1095;&#1072;&#1090;&#1072;%20&#1079;%20&#1059;&#1082;&#1088;&#1072;&#1111;&#1085;&#1080;.mp3" TargetMode="External"/><Relationship Id="rId3" Type="http://schemas.openxmlformats.org/officeDocument/2006/relationships/hyperlink" Target="&#1044;&#1086;&#1076;&#1072;&#1090;&#1082;&#1080;/&#1063;&#1072;&#1089;&#1090;&#1080;&#1085;&#1072;%202/&#1059;&#1088;&#1086;&#1082;%204.%20&#1041;&#1072;&#1075;&#1072;&#1090;&#1086;&#1075;&#1088;&#1072;&#1085;&#1085;&#1110;&#1089;&#1090;&#1100;%20&#1088;&#1086;&#1079;&#1074;&#1080;&#1090;&#1082;&#1091;%20&#1084;&#1091;&#1079;&#1080;&#1082;&#1080;/&#1041;&#1072;&#1075;&#1072;&#1090;&#1086;&#1075;&#1088;&#1072;&#1085;&#1085;&#1110;&#1089;&#1090;&#1100;%20&#1088;&#1086;&#1079;&#1074;&#1080;&#1090;&#1082;&#1091;%20&#1084;&#1091;&#1079;&#1080;&#1082;&#1080;.doc" TargetMode="External"/><Relationship Id="rId7" Type="http://schemas.openxmlformats.org/officeDocument/2006/relationships/hyperlink" Target="&#1044;&#1086;&#1076;&#1072;&#1090;&#1082;&#1080;/&#1063;&#1072;&#1089;&#1090;&#1080;&#1085;&#1072;%202/&#1059;&#1088;&#1086;&#1082;%204.%20&#1041;&#1072;&#1075;&#1072;&#1090;&#1086;&#1075;&#1088;&#1072;&#1085;&#1085;&#1110;&#1089;&#1090;&#1100;%20&#1088;&#1086;&#1079;&#1074;&#1080;&#1090;&#1082;&#1091;%20&#1084;&#1091;&#1079;&#1080;&#1082;&#1080;/&#1084;&#1091;&#1083;&#1100;&#1090;&#1092;&#1110;&#1083;&#1100;&#1084;.mp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&#1044;&#1086;&#1076;&#1072;&#1090;&#1082;&#1080;/&#1063;&#1072;&#1089;&#1090;&#1080;&#1085;&#1072;%202/&#1059;&#1088;&#1086;&#1082;%204.%20&#1041;&#1072;&#1075;&#1072;&#1090;&#1086;&#1075;&#1088;&#1072;&#1085;&#1085;&#1110;&#1089;&#1090;&#1100;%20&#1088;&#1086;&#1079;&#1074;&#1080;&#1090;&#1082;&#1091;%20&#1084;&#1091;&#1079;&#1080;&#1082;&#1080;/&#1056;&#1086;&#1079;&#1089;&#1087;&#1110;&#1074;&#1082;&#1072;.mp4" TargetMode="External"/><Relationship Id="rId11" Type="http://schemas.openxmlformats.org/officeDocument/2006/relationships/slide" Target="slide2.xml"/><Relationship Id="rId5" Type="http://schemas.openxmlformats.org/officeDocument/2006/relationships/hyperlink" Target="&#1044;&#1086;&#1076;&#1072;&#1090;&#1082;&#1080;/&#1063;&#1072;&#1089;&#1090;&#1080;&#1085;&#1072;%202/&#1059;&#1088;&#1086;&#1082;%204.%20&#1041;&#1072;&#1075;&#1072;&#1090;&#1086;&#1075;&#1088;&#1072;&#1085;&#1085;&#1110;&#1089;&#1090;&#1100;%20&#1088;&#1086;&#1079;&#1074;&#1080;&#1090;&#1082;&#1091;%20&#1084;&#1091;&#1079;&#1080;&#1082;&#1080;/&#1050;&#1088;&#1086;&#1089;&#1074;&#1086;&#1088;&#1076;.doc" TargetMode="External"/><Relationship Id="rId10" Type="http://schemas.openxmlformats.org/officeDocument/2006/relationships/hyperlink" Target="&#1044;&#1086;&#1076;&#1072;&#1090;&#1082;&#1080;/&#1063;&#1072;&#1089;&#1090;&#1080;&#1085;&#1072;%202/&#1059;&#1088;&#1086;&#1082;%204.%20&#1041;&#1072;&#1075;&#1072;&#1090;&#1086;&#1075;&#1088;&#1072;&#1085;&#1085;&#1110;&#1089;&#1090;&#1100;%20&#1088;&#1086;&#1079;&#1074;&#1080;&#1090;&#1082;&#1091;%20&#1084;&#1091;&#1079;&#1080;&#1082;&#1080;/&#1043;&#1088;&#1110;&#1075;%20&#1042;%20&#1087;&#1077;&#1095;&#1077;&#1088;&#1110;%20&#1075;&#1110;&#1088;&#1089;&#1100;&#1082;&#1086;&#1075;&#1086;%20&#1082;&#1086;&#1088;&#1086;&#1083;&#1103;.mp3" TargetMode="External"/><Relationship Id="rId4" Type="http://schemas.openxmlformats.org/officeDocument/2006/relationships/hyperlink" Target="&#1044;&#1086;&#1076;&#1072;&#1090;&#1082;&#1080;/&#1063;&#1072;&#1089;&#1090;&#1080;&#1085;&#1072;%202/&#1059;&#1088;&#1086;&#1082;%204.%20&#1041;&#1072;&#1075;&#1072;&#1090;&#1086;&#1075;&#1088;&#1072;&#1085;&#1085;&#1110;&#1089;&#1090;&#1100;%20&#1088;&#1086;&#1079;&#1074;&#1080;&#1090;&#1082;&#1091;%20&#1084;&#1091;&#1079;&#1080;&#1082;&#1080;/&#1041;&#1072;&#1075;&#1072;&#1090;&#1086;&#1075;&#1088;&#1072;&#1085;&#1085;&#1110;&#1089;&#1090;&#1100;%20&#1088;&#1086;&#1079;&#1074;&#1080;&#1090;&#1082;&#1091;%20&#1084;&#1091;&#1079;&#1080;&#1082;&#1080;.pptx" TargetMode="External"/><Relationship Id="rId9" Type="http://schemas.openxmlformats.org/officeDocument/2006/relationships/hyperlink" Target="&#1044;&#1086;&#1076;&#1072;&#1090;&#1082;&#1080;/&#1063;&#1072;&#1089;&#1090;&#1080;&#1085;&#1072;%202/&#1059;&#1088;&#1086;&#1082;%204.%20&#1041;&#1072;&#1075;&#1072;&#1090;&#1086;&#1075;&#1088;&#1072;&#1085;&#1085;&#1110;&#1089;&#1090;&#1100;%20&#1088;&#1086;&#1079;&#1074;&#1080;&#1090;&#1082;&#1091;%20&#1084;&#1091;&#1079;&#1080;&#1082;&#1080;/&#1087;&#1110;&#1089;&#1085;&#1103;%20&#1042;&#1077;&#1089;&#1085;&#1103;&#1085;&#1086;&#1095;&#1082;&#1080;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264"/>
            <a:ext cx="9189347" cy="686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01127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5458" y="404664"/>
            <a:ext cx="723781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управління освіти і науки</a:t>
            </a:r>
          </a:p>
          <a:p>
            <a:pPr algn="ctr"/>
            <a:r>
              <a:rPr lang="uk-UA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Черкаської обласної державної адміністрації</a:t>
            </a:r>
          </a:p>
          <a:p>
            <a:pPr algn="ctr"/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Відділ освіти звенигородської райдержадміністрації</a:t>
            </a:r>
          </a:p>
          <a:p>
            <a:pPr algn="ctr"/>
            <a:r>
              <a:rPr lang="uk-UA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Районний методичний кабінет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65642" y="2132856"/>
            <a:ext cx="622798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Black" panose="020B0A04020102020204" pitchFamily="34" charset="0"/>
              </a:rPr>
              <a:t>Електронний посібник</a:t>
            </a:r>
          </a:p>
          <a:p>
            <a:pPr algn="ctr"/>
            <a:endParaRPr lang="uk-UA" sz="3200" b="1" spc="50" dirty="0" smtClean="0">
              <a:ln w="11430"/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algn="ctr"/>
            <a:r>
              <a:rPr lang="uk-UA" sz="3200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</a:rPr>
              <a:t>Розвиток музики</a:t>
            </a:r>
            <a:endParaRPr lang="ru-RU" sz="3200" b="1" cap="none" spc="50" dirty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4653136"/>
            <a:ext cx="633670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Білявська Наталія Іванівна,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uk-UA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вчитель початкових класів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Звенигородської спеціалізованої </a:t>
            </a:r>
            <a:r>
              <a:rPr lang="uk-UA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школи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uk-UA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І-ІІІ ступенів ім. Тараса </a:t>
            </a:r>
            <a:r>
              <a:rPr lang="uk-UA" b="1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Шевченка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Звенигородської районної ради Черкаської області</a:t>
            </a:r>
            <a:endParaRPr lang="ru-RU" b="1" dirty="0">
              <a:solidFill>
                <a:srgbClr val="0070C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35831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5347" y="0"/>
            <a:ext cx="9189347" cy="686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62479" y="476672"/>
            <a:ext cx="401904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Black" panose="020B0A04020102020204" pitchFamily="34" charset="0"/>
              </a:rPr>
              <a:t>Зміст посібника</a:t>
            </a:r>
            <a:endParaRPr lang="ru-RU" sz="32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2878" y="1300118"/>
            <a:ext cx="8299067" cy="42473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b="1" i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3" action="ppaction://hlinksldjump"/>
              </a:rPr>
              <a:t>Тема1. Інтонаційно – мелодичний розвиток музики</a:t>
            </a:r>
          </a:p>
          <a:p>
            <a:pPr>
              <a:lnSpc>
                <a:spcPct val="150000"/>
              </a:lnSpc>
            </a:pPr>
            <a:r>
              <a:rPr lang="uk-UA" sz="2000" b="1" i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3" action="ppaction://hlinksldjump"/>
              </a:rPr>
              <a:t>             (інтегрований урок)</a:t>
            </a:r>
            <a:endParaRPr lang="ru-RU" sz="2000" b="1" i="1" spc="50" dirty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b="1" i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4" action="ppaction://hlinksldjump"/>
              </a:rPr>
              <a:t>Тема2. Динамічний і темповий розвиток музики</a:t>
            </a:r>
          </a:p>
          <a:p>
            <a:pPr>
              <a:lnSpc>
                <a:spcPct val="150000"/>
              </a:lnSpc>
            </a:pPr>
            <a:r>
              <a:rPr lang="uk-UA" sz="2000" b="1" i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4" action="ppaction://hlinksldjump"/>
              </a:rPr>
              <a:t>             (урок-подорож на Планету Барвистої Музики)</a:t>
            </a:r>
            <a:endParaRPr lang="uk-UA" sz="2000" b="1" i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b="1" i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5" action="ppaction://hlinksldjump"/>
              </a:rPr>
              <a:t>Тема3. Розвиток музики різних жанрів</a:t>
            </a:r>
          </a:p>
          <a:p>
            <a:pPr>
              <a:lnSpc>
                <a:spcPct val="150000"/>
              </a:lnSpc>
            </a:pPr>
            <a:r>
              <a:rPr lang="uk-UA" sz="2000" b="1" i="1" spc="50" dirty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5" action="ppaction://hlinksldjump"/>
              </a:rPr>
              <a:t> </a:t>
            </a:r>
            <a:r>
              <a:rPr lang="uk-UA" sz="2000" b="1" i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5" action="ppaction://hlinksldjump"/>
              </a:rPr>
              <a:t>            (інтегрований урок з музики </a:t>
            </a:r>
          </a:p>
          <a:p>
            <a:pPr>
              <a:lnSpc>
                <a:spcPct val="150000"/>
              </a:lnSpc>
            </a:pPr>
            <a:r>
              <a:rPr lang="uk-UA" sz="2000" b="1" i="1" spc="50" dirty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5" action="ppaction://hlinksldjump"/>
              </a:rPr>
              <a:t> </a:t>
            </a:r>
            <a:r>
              <a:rPr lang="uk-UA" sz="2000" b="1" i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5" action="ppaction://hlinksldjump"/>
              </a:rPr>
              <a:t>            та природознавства)</a:t>
            </a:r>
            <a:endParaRPr lang="uk-UA" sz="2000" b="1" i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b="1" i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6" action="ppaction://hlinksldjump"/>
              </a:rPr>
              <a:t>Тема4. Багатогранність розвитку музики</a:t>
            </a:r>
          </a:p>
          <a:p>
            <a:pPr>
              <a:lnSpc>
                <a:spcPct val="150000"/>
              </a:lnSpc>
            </a:pPr>
            <a:r>
              <a:rPr lang="uk-UA" sz="2000" b="1" i="1" spc="50" dirty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6" action="ppaction://hlinksldjump"/>
              </a:rPr>
              <a:t> </a:t>
            </a:r>
            <a:r>
              <a:rPr lang="uk-UA" sz="2000" b="1" i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6" action="ppaction://hlinksldjump"/>
              </a:rPr>
              <a:t>            (урок-телепередача «В гостях у казки»)</a:t>
            </a:r>
            <a:endParaRPr lang="uk-UA" sz="2000" b="1" i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05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264"/>
            <a:ext cx="9189347" cy="686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188640"/>
            <a:ext cx="69127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spc="50" dirty="0" smtClean="0">
                <a:ln w="11430"/>
                <a:solidFill>
                  <a:srgbClr val="C00000"/>
                </a:solidFill>
                <a:latin typeface="Arial Black" panose="020B0A04020102020204" pitchFamily="34" charset="0"/>
              </a:rPr>
              <a:t>Тема1. Інтонаційно – мелодичний розвиток музики</a:t>
            </a:r>
            <a:r>
              <a:rPr lang="en-US" sz="2000" b="1" spc="50" dirty="0">
                <a:ln w="11430"/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endParaRPr lang="en-US" sz="2000" b="1" spc="50" dirty="0" smtClean="0">
              <a:ln w="11430"/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uk-UA" sz="2000" b="1" spc="50" dirty="0" smtClean="0">
                <a:ln w="11430"/>
                <a:solidFill>
                  <a:srgbClr val="C00000"/>
                </a:solidFill>
                <a:latin typeface="Arial Black" panose="020B0A04020102020204" pitchFamily="34" charset="0"/>
              </a:rPr>
              <a:t>(інтегрований урок)</a:t>
            </a:r>
            <a:endParaRPr lang="ru-RU" sz="2000" b="1" spc="50" dirty="0">
              <a:ln w="11430"/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2540" y="1678884"/>
            <a:ext cx="80379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3" action="ppaction://hlinkfile"/>
              </a:rPr>
              <a:t>Конспект уроку. «Інтонаційно - мелодичний розвиток музики</a:t>
            </a:r>
            <a:r>
              <a:rPr lang="uk-UA" b="1" dirty="0" smtClean="0">
                <a:solidFill>
                  <a:srgbClr val="7030A0"/>
                </a:solidFill>
                <a:latin typeface="Arial Black" pitchFamily="34" charset="0"/>
                <a:hlinkClick r:id="rId3" action="ppaction://hlinkfile"/>
              </a:rPr>
              <a:t>» .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4" action="ppaction://hlinkpres?slideindex=1&amp;slidetitle="/>
              </a:rPr>
              <a:t>Презентація Інтонаційно – мелодичний розвиток музики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5" action="ppaction://hlinkfile"/>
              </a:rPr>
              <a:t>Ребуси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6" action="ppaction://hlinkfile"/>
              </a:rPr>
              <a:t>Відеофайл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6" action="ppaction://hlinkfile"/>
              </a:rPr>
              <a:t>. А. </a:t>
            </a: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6" action="ppaction://hlinkfile"/>
              </a:rPr>
              <a:t>Мігай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6" action="ppaction://hlinkfile"/>
              </a:rPr>
              <a:t> </a:t>
            </a:r>
            <a:r>
              <a:rPr lang="uk-UA" b="1" dirty="0" smtClean="0">
                <a:solidFill>
                  <a:srgbClr val="7030A0"/>
                </a:solidFill>
                <a:latin typeface="Arial Black" pitchFamily="34" charset="0"/>
                <a:hlinkClick r:id="rId6" action="ppaction://hlinkfile"/>
              </a:rPr>
              <a:t>«Зимонька – зима» 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itchFamily="34" charset="0"/>
                <a:hlinkClick r:id="rId7" action="ppaction://hlinkfile"/>
              </a:rPr>
              <a:t>Відеофайл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itchFamily="34" charset="0"/>
                <a:hlinkClick r:id="rId7" action="ppaction://hlinkfile"/>
              </a:rPr>
              <a:t>. Адажіо </a:t>
            </a:r>
            <a:r>
              <a:rPr lang="en-US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7" action="ppaction://hlinkfile"/>
              </a:rPr>
              <a:t>Lara Fabian</a:t>
            </a:r>
            <a:endParaRPr lang="en-US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8" action="ppaction://hlinkfile"/>
              </a:rPr>
              <a:t>Аудіофайл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8" action="ppaction://hlinkfile"/>
              </a:rPr>
              <a:t>. </a:t>
            </a: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8" action="ppaction://hlinkfile"/>
              </a:rPr>
              <a:t>Розспівка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9" action="ppaction://hlinkfile"/>
              </a:rPr>
              <a:t>Аудіофайл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9" action="ppaction://hlinkfile"/>
              </a:rPr>
              <a:t>. Т. </a:t>
            </a: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9" action="ppaction://hlinkfile"/>
              </a:rPr>
              <a:t>Альбіноні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9" action="ppaction://hlinkfile"/>
              </a:rPr>
              <a:t> </a:t>
            </a:r>
            <a:r>
              <a:rPr lang="uk-UA" dirty="0" smtClean="0">
                <a:solidFill>
                  <a:srgbClr val="7030A0"/>
                </a:solidFill>
                <a:latin typeface="Arial Black" pitchFamily="34" charset="0"/>
                <a:hlinkClick r:id="rId9" action="ppaction://hlinkfile"/>
              </a:rPr>
              <a:t>«Адажіо»</a:t>
            </a:r>
            <a:endParaRPr lang="uk-UA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dirty="0" smtClean="0">
                <a:solidFill>
                  <a:srgbClr val="7030A0"/>
                </a:solidFill>
                <a:latin typeface="Arial Black" pitchFamily="34" charset="0"/>
                <a:hlinkClick r:id="rId10" action="ppaction://hlinkfile"/>
              </a:rPr>
              <a:t>Пісня «Ой летять – </a:t>
            </a:r>
            <a:r>
              <a:rPr lang="uk-UA" dirty="0" err="1" smtClean="0">
                <a:solidFill>
                  <a:srgbClr val="7030A0"/>
                </a:solidFill>
                <a:latin typeface="Arial Black" pitchFamily="34" charset="0"/>
                <a:hlinkClick r:id="rId10" action="ppaction://hlinkfile"/>
              </a:rPr>
              <a:t>летять</a:t>
            </a:r>
            <a:r>
              <a:rPr lang="uk-UA" dirty="0" smtClean="0">
                <a:solidFill>
                  <a:srgbClr val="7030A0"/>
                </a:solidFill>
                <a:latin typeface="Arial Black" pitchFamily="34" charset="0"/>
                <a:hlinkClick r:id="rId10" action="ppaction://hlinkfile"/>
              </a:rPr>
              <a:t> сніжинки»</a:t>
            </a:r>
            <a:endParaRPr lang="uk-UA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dirty="0" smtClean="0">
                <a:solidFill>
                  <a:srgbClr val="7030A0"/>
                </a:solidFill>
                <a:latin typeface="Arial Black" pitchFamily="34" charset="0"/>
                <a:hlinkClick r:id="rId11" action="ppaction://hlinkfile"/>
              </a:rPr>
              <a:t>Пісня «Морозець»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uk-UA" b="1" i="1" spc="50" dirty="0" smtClean="0">
              <a:ln w="11430"/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Управляющая кнопка: домой 4">
            <a:hlinkClick r:id="rId12" action="ppaction://hlinksldjump" highlightClick="1"/>
          </p:cNvPr>
          <p:cNvSpPr/>
          <p:nvPr/>
        </p:nvSpPr>
        <p:spPr>
          <a:xfrm>
            <a:off x="8172400" y="6021288"/>
            <a:ext cx="648072" cy="504056"/>
          </a:xfrm>
          <a:prstGeom prst="actionButtonHom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300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264"/>
            <a:ext cx="9189347" cy="686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188640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spc="50" dirty="0" smtClean="0">
                <a:ln w="11430"/>
                <a:solidFill>
                  <a:srgbClr val="C00000"/>
                </a:solidFill>
                <a:latin typeface="Arial Black" panose="020B0A04020102020204" pitchFamily="34" charset="0"/>
              </a:rPr>
              <a:t>Тема2. Динамічний і темповий розвиток музики</a:t>
            </a:r>
          </a:p>
          <a:p>
            <a:pPr algn="ctr">
              <a:lnSpc>
                <a:spcPct val="150000"/>
              </a:lnSpc>
            </a:pPr>
            <a:r>
              <a:rPr lang="uk-UA" sz="2000" b="1" spc="50" dirty="0" smtClean="0">
                <a:ln w="11430"/>
                <a:solidFill>
                  <a:srgbClr val="C00000"/>
                </a:solidFill>
                <a:latin typeface="Arial Black" panose="020B0A04020102020204" pitchFamily="34" charset="0"/>
              </a:rPr>
              <a:t>             (урок-подорож на Планету Барвистої Музики)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80050" y="1556792"/>
            <a:ext cx="7984437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3" action="ppaction://hlinkfile"/>
              </a:rPr>
              <a:t>Конспект уроку. «Динамічний і темповий розвиток музики».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4" action="ppaction://hlinkpres?slideindex=1&amp;slidetitle="/>
              </a:rPr>
              <a:t>Презентація  Динамічний і темповий розвиток музики.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5" action="ppaction://hlinkfile"/>
              </a:rPr>
              <a:t>Кросворд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6" action="ppaction://hlinkfile"/>
              </a:rPr>
              <a:t>Відеофайл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6" action="ppaction://hlinkfile"/>
              </a:rPr>
              <a:t>. </a:t>
            </a: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6" action="ppaction://hlinkfile"/>
              </a:rPr>
              <a:t>Руханка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6" action="ppaction://hlinkfile"/>
              </a:rPr>
              <a:t> для дітей «Ми плещемо в долоньки»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7" action="ppaction://hlinkfile"/>
              </a:rPr>
              <a:t>Відеофайл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7" action="ppaction://hlinkfile"/>
              </a:rPr>
              <a:t>. Ритмічна вправа «Рукавичка»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8" action="ppaction://hlinkfile"/>
              </a:rPr>
              <a:t>Відеофайл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8" action="ppaction://hlinkfile"/>
              </a:rPr>
              <a:t>. Й. Брамс «Угорський танець»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9" action="ppaction://hlinkfile"/>
              </a:rPr>
              <a:t>Відеофайл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9" action="ppaction://hlinkfile"/>
              </a:rPr>
              <a:t>. Українська народна пісня «Грицю, </a:t>
            </a: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9" action="ppaction://hlinkfile"/>
              </a:rPr>
              <a:t>Грицю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9" action="ppaction://hlinkfile"/>
              </a:rPr>
              <a:t>, до роботи»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10" action="ppaction://hlinkfile"/>
              </a:rPr>
              <a:t>Мелодія  «Я на сонечку лежу»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uk-UA" sz="1600" b="1" i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Управляющая кнопка: домой 6">
            <a:hlinkClick r:id="rId11" action="ppaction://hlinksldjump" highlightClick="1"/>
          </p:cNvPr>
          <p:cNvSpPr/>
          <p:nvPr/>
        </p:nvSpPr>
        <p:spPr>
          <a:xfrm>
            <a:off x="8172400" y="6021288"/>
            <a:ext cx="648072" cy="504056"/>
          </a:xfrm>
          <a:prstGeom prst="actionButtonHom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277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9347" cy="686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86000" y="2551837"/>
            <a:ext cx="4572000" cy="4647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b="1" spc="50" dirty="0" smtClean="0">
                <a:ln w="11430"/>
                <a:solidFill>
                  <a:srgbClr val="C00000"/>
                </a:solidFill>
                <a:latin typeface="Arial Black" panose="020B0A04020102020204" pitchFamily="34" charset="0"/>
              </a:rPr>
              <a:t>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32656"/>
            <a:ext cx="80648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spc="50" dirty="0" smtClean="0">
                <a:ln w="11430"/>
                <a:solidFill>
                  <a:srgbClr val="C00000"/>
                </a:solidFill>
                <a:latin typeface="Arial Black" panose="020B0A04020102020204" pitchFamily="34" charset="0"/>
              </a:rPr>
              <a:t>Тема3. Розвиток музики різних жанрів</a:t>
            </a:r>
          </a:p>
          <a:p>
            <a:pPr algn="ctr">
              <a:lnSpc>
                <a:spcPct val="150000"/>
              </a:lnSpc>
            </a:pPr>
            <a:r>
              <a:rPr lang="uk-UA" sz="2000" b="1" spc="50" dirty="0" smtClean="0">
                <a:ln w="11430"/>
                <a:solidFill>
                  <a:srgbClr val="C00000"/>
                </a:solidFill>
                <a:latin typeface="Arial Black" panose="020B0A04020102020204" pitchFamily="34" charset="0"/>
              </a:rPr>
              <a:t>             (інтегрований урок з музики </a:t>
            </a:r>
          </a:p>
          <a:p>
            <a:pPr algn="ctr">
              <a:lnSpc>
                <a:spcPct val="150000"/>
              </a:lnSpc>
            </a:pPr>
            <a:r>
              <a:rPr lang="uk-UA" sz="2000" b="1" spc="50" dirty="0" smtClean="0">
                <a:ln w="11430"/>
                <a:solidFill>
                  <a:srgbClr val="C00000"/>
                </a:solidFill>
                <a:latin typeface="Arial Black" panose="020B0A04020102020204" pitchFamily="34" charset="0"/>
              </a:rPr>
              <a:t>             та природознавства)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857364"/>
            <a:ext cx="69562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3" action="ppaction://hlinkfile"/>
              </a:rPr>
              <a:t>Конспект уроку. «Розвиток музики різних жанрів.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4" action="ppaction://hlinkpres?slideindex=1&amp;slidetitle="/>
              </a:rPr>
              <a:t>Презентація Розвиток музики різних жанрів.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5" action="ppaction://hlinkfile"/>
              </a:rPr>
              <a:t>Тестові завдання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6" action="ppaction://hlinkfile"/>
              </a:rPr>
              <a:t>Відеофайл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6" action="ppaction://hlinkfile"/>
              </a:rPr>
              <a:t>. Пісенька Капітошки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7" action="ppaction://hlinkfile"/>
              </a:rPr>
              <a:t>Відеофайл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7" action="ppaction://hlinkfile"/>
              </a:rPr>
              <a:t>. Фізкультхвилинка «Райдуга»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8" action="ppaction://hlinkfile"/>
              </a:rPr>
              <a:t>Ноти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9" action="ppaction://hlinkfile"/>
              </a:rPr>
              <a:t>Аудіофайл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9" action="ppaction://hlinkfile"/>
              </a:rPr>
              <a:t>. Пісня Н. Май «Кап-кап»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10" action="ppaction://hlinkfile"/>
              </a:rPr>
              <a:t>Аудіофайл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10" action="ppaction://hlinkfile"/>
              </a:rPr>
              <a:t>. Ф. Шопен «Вальс до-діез мінор»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11" action="ppaction://hlinkfile"/>
              </a:rPr>
              <a:t>Аудіофайл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11" action="ppaction://hlinkfile"/>
              </a:rPr>
              <a:t>. Ф. Шопен «Полонез ля мажор»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Управляющая кнопка: домой 7">
            <a:hlinkClick r:id="rId12" action="ppaction://hlinksldjump" highlightClick="1"/>
          </p:cNvPr>
          <p:cNvSpPr/>
          <p:nvPr/>
        </p:nvSpPr>
        <p:spPr>
          <a:xfrm>
            <a:off x="8172400" y="6021288"/>
            <a:ext cx="648072" cy="504056"/>
          </a:xfrm>
          <a:prstGeom prst="actionButtonHom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213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264"/>
            <a:ext cx="9189347" cy="686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46301" y="260648"/>
            <a:ext cx="66967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spc="50" dirty="0" smtClean="0">
                <a:ln w="11430"/>
                <a:solidFill>
                  <a:srgbClr val="C00000"/>
                </a:solidFill>
                <a:latin typeface="Arial Black" panose="020B0A04020102020204" pitchFamily="34" charset="0"/>
              </a:rPr>
              <a:t>Тема4. Багатогранність розвитку музики</a:t>
            </a:r>
          </a:p>
          <a:p>
            <a:pPr algn="ctr">
              <a:lnSpc>
                <a:spcPct val="150000"/>
              </a:lnSpc>
            </a:pPr>
            <a:r>
              <a:rPr lang="uk-UA" sz="2000" b="1" spc="50" dirty="0" smtClean="0">
                <a:ln w="11430"/>
                <a:solidFill>
                  <a:srgbClr val="C00000"/>
                </a:solidFill>
                <a:latin typeface="Arial Black" panose="020B0A04020102020204" pitchFamily="34" charset="0"/>
              </a:rPr>
              <a:t>             (урок-телепередача «В гостях у казки»)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920013"/>
            <a:ext cx="752483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3" action="ppaction://hlinkfile"/>
              </a:rPr>
              <a:t>Конспект уроку. Багатогранність розвитку музики.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4" action="ppaction://hlinkpres?slideindex=1&amp;slidetitle="/>
              </a:rPr>
              <a:t>Презентація Багатогранність розвитку музики.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5" action="ppaction://hlinkfile"/>
              </a:rPr>
              <a:t>Кросворд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6" action="ppaction://hlinkfile"/>
              </a:rPr>
              <a:t>Відеофайл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6" action="ppaction://hlinkfile"/>
              </a:rPr>
              <a:t>. Розспівка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7" action="ppaction://hlinkfile"/>
              </a:rPr>
              <a:t>Відеофайл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7" action="ppaction://hlinkfile"/>
              </a:rPr>
              <a:t>. Мультфільм «В печері гірського короля»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8" action="ppaction://hlinkfile"/>
              </a:rPr>
              <a:t>Аудіофайл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8" action="ppaction://hlinkfile"/>
              </a:rPr>
              <a:t>. Пісня Н. Май «А ми дівчата з України»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9" action="ppaction://hlinkfile"/>
              </a:rPr>
              <a:t>Аудіофайл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9" action="ppaction://hlinkfile"/>
              </a:rPr>
              <a:t>. Пісня Н. Май «Весняночки»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10" action="ppaction://hlinkfile"/>
              </a:rPr>
              <a:t>Аудіофайл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10" action="ppaction://hlinkfile"/>
              </a:rPr>
              <a:t>. Е. </a:t>
            </a:r>
            <a:r>
              <a:rPr lang="uk-UA" b="1" spc="50" dirty="0" err="1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10" action="ppaction://hlinkfile"/>
              </a:rPr>
              <a:t>Гріг</a:t>
            </a:r>
            <a:r>
              <a:rPr lang="uk-UA" b="1" spc="50" dirty="0" smtClean="0">
                <a:ln w="11430"/>
                <a:solidFill>
                  <a:srgbClr val="7030A0"/>
                </a:solidFill>
                <a:latin typeface="Arial Black" panose="020B0A04020102020204" pitchFamily="34" charset="0"/>
                <a:hlinkClick r:id="rId10" action="ppaction://hlinkfile"/>
              </a:rPr>
              <a:t> «В печері гірського короля»</a:t>
            </a:r>
            <a:endParaRPr lang="uk-UA" b="1" spc="50" dirty="0" smtClean="0">
              <a:ln w="11430"/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Управляющая кнопка: домой 6">
            <a:hlinkClick r:id="rId11" action="ppaction://hlinksldjump" highlightClick="1"/>
          </p:cNvPr>
          <p:cNvSpPr/>
          <p:nvPr/>
        </p:nvSpPr>
        <p:spPr>
          <a:xfrm>
            <a:off x="8172400" y="6021288"/>
            <a:ext cx="648072" cy="504056"/>
          </a:xfrm>
          <a:prstGeom prst="actionButtonHom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861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393</Words>
  <Application>Microsoft Office PowerPoint</Application>
  <PresentationFormat>Экран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28</cp:revision>
  <dcterms:created xsi:type="dcterms:W3CDTF">2018-02-03T20:19:56Z</dcterms:created>
  <dcterms:modified xsi:type="dcterms:W3CDTF">2018-02-19T12:01:55Z</dcterms:modified>
</cp:coreProperties>
</file>