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EEAD"/>
    <a:srgbClr val="E79B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3188" autoAdjust="0"/>
  </p:normalViewPr>
  <p:slideViewPr>
    <p:cSldViewPr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357C4-DA82-47FF-BDD1-0503FB1CE03C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EF53A-80DF-4AD9-8145-3F78FB196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EF53A-80DF-4AD9-8145-3F78FB19690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4C67F0-C256-4291-A750-AD6997D9331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4E2E64-2DC4-4C7B-A5C5-B76004C73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1.&#1044;&#1086;&#1076;&#1072;&#1090;&#1082;&#1080;.%20&#1063;&#1072;&#1089;&#1090;&#1080;&#1085;&#1072;%20&#1087;&#1077;&#1088;&#1096;&#1072;/1.&#1057;&#1091;&#1095;&#1072;&#1089;&#1085;&#1072;%20&#1084;&#1086;&#1076;&#1077;&#1083;&#1100;%20&#1072;&#1090;&#1086;&#1084;&#1072;.&#1055;&#1088;&#1086;&#1090;&#1086;&#1085;&#1085;&#1086;-&#1085;&#1077;&#1081;&#1090;&#1088;&#1086;&#1085;&#1085;&#1072;%20&#1084;&#1086;&#1076;&#1077;&#1083;&#1100;%20&#1103;&#1076;&#1088;&#1072;%20&#1072;&#1090;&#1086;&#1084;&#1072;.%20&#1071;&#1076;&#1077;&#1088;&#1085;&#1110;%20&#1089;&#1080;&#1083;&#1080;.%20&#1030;&#1079;&#1086;&#1090;&#1086;&#1087;&#1080;/5.&#1042;&#1110;&#1076;&#1077;&#1086;&#1092;&#1110;&#1083;&#1100;&#1084;.&#1040;&#1090;&#1086;&#1084;,&#1103;&#1082;&#1080;&#1081;%20&#1087;&#1086;&#1073;&#1091;&#1076;&#1091;&#1074;&#1072;&#1074;.mp4" TargetMode="External"/><Relationship Id="rId3" Type="http://schemas.openxmlformats.org/officeDocument/2006/relationships/hyperlink" Target="1.&#1044;&#1086;&#1076;&#1072;&#1090;&#1082;&#1080;.%20&#1063;&#1072;&#1089;&#1090;&#1080;&#1085;&#1072;%20&#1087;&#1077;&#1088;&#1096;&#1072;/1.&#1057;&#1091;&#1095;&#1072;&#1089;&#1085;&#1072;%20&#1084;&#1086;&#1076;&#1077;&#1083;&#1100;%20&#1072;&#1090;&#1086;&#1084;&#1072;.&#1055;&#1088;&#1086;&#1090;&#1086;&#1085;&#1085;&#1086;-&#1085;&#1077;&#1081;&#1090;&#1088;&#1086;&#1085;&#1085;&#1072;%20&#1084;&#1086;&#1076;&#1077;&#1083;&#1100;%20&#1103;&#1076;&#1088;&#1072;%20&#1072;&#1090;&#1086;&#1084;&#1072;.%20&#1071;&#1076;&#1077;&#1088;&#1085;&#1110;%20&#1089;&#1080;&#1083;&#1080;.%20&#1030;&#1079;&#1086;&#1090;&#1086;&#1087;&#1080;/1.&#1055;&#1088;&#1077;&#1079;&#1077;&#1085;&#1090;&#1072;&#1094;&#1110;&#1103;.&#1057;&#1091;&#1095;&#1072;&#1089;&#1085;&#1072;%20&#1084;&#1086;&#1076;&#1077;&#1083;&#1100;%20&#1072;&#1090;&#1086;&#1084;&#1072;.pptx" TargetMode="External"/><Relationship Id="rId7" Type="http://schemas.openxmlformats.org/officeDocument/2006/relationships/hyperlink" Target="1.&#1044;&#1086;&#1076;&#1072;&#1090;&#1082;&#1080;.%20&#1063;&#1072;&#1089;&#1090;&#1080;&#1085;&#1072;%20&#1087;&#1077;&#1088;&#1096;&#1072;/1.&#1057;&#1091;&#1095;&#1072;&#1089;&#1085;&#1072;%20&#1084;&#1086;&#1076;&#1077;&#1083;&#1100;%20&#1072;&#1090;&#1086;&#1084;&#1072;.&#1055;&#1088;&#1086;&#1090;&#1086;&#1085;&#1085;&#1086;-&#1085;&#1077;&#1081;&#1090;&#1088;&#1086;&#1085;&#1085;&#1072;%20&#1084;&#1086;&#1076;&#1077;&#1083;&#1100;%20&#1103;&#1076;&#1088;&#1072;%20&#1072;&#1090;&#1086;&#1084;&#1072;.%20&#1071;&#1076;&#1077;&#1088;&#1085;&#1110;%20&#1089;&#1080;&#1083;&#1080;.%20&#1030;&#1079;&#1086;&#1090;&#1086;&#1087;&#1080;/&#1052;&#1086;&#1076;&#1077;&#1083;&#1100;%20&#1073;&#1091;&#1076;&#1086;&#1074;&#1080;%20&#1072;&#1090;&#1086;&#1084;&#1072;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1.&#1044;&#1086;&#1076;&#1072;&#1090;&#1082;&#1080;.%20&#1063;&#1072;&#1089;&#1090;&#1080;&#1085;&#1072;%20&#1087;&#1077;&#1088;&#1096;&#1072;/1.&#1057;&#1091;&#1095;&#1072;&#1089;&#1085;&#1072;%20&#1084;&#1086;&#1076;&#1077;&#1083;&#1100;%20&#1072;&#1090;&#1086;&#1084;&#1072;.&#1055;&#1088;&#1086;&#1090;&#1086;&#1085;&#1085;&#1086;-&#1085;&#1077;&#1081;&#1090;&#1088;&#1086;&#1085;&#1085;&#1072;%20&#1084;&#1086;&#1076;&#1077;&#1083;&#1100;%20&#1103;&#1076;&#1088;&#1072;%20&#1072;&#1090;&#1086;&#1084;&#1072;.%20&#1071;&#1076;&#1077;&#1088;&#1085;&#1110;%20&#1089;&#1080;&#1083;&#1080;.%20&#1030;&#1079;&#1086;&#1090;&#1086;&#1087;&#1080;/&#1052;&#1086;&#1076;&#1077;&#1083;&#1100;%20&#1073;&#1091;&#1076;&#1086;&#1074;&#1080;%20&#1103;&#1076;&#1088;&#1072;%20&#1072;&#1090;&#1086;&#1084;&#1072;.mp4" TargetMode="External"/><Relationship Id="rId11" Type="http://schemas.openxmlformats.org/officeDocument/2006/relationships/slide" Target="slide2.xml"/><Relationship Id="rId5" Type="http://schemas.openxmlformats.org/officeDocument/2006/relationships/hyperlink" Target="1.&#1044;&#1086;&#1076;&#1072;&#1090;&#1082;&#1080;.%20&#1063;&#1072;&#1089;&#1090;&#1080;&#1085;&#1072;%20&#1087;&#1077;&#1088;&#1096;&#1072;/1.&#1057;&#1091;&#1095;&#1072;&#1089;&#1085;&#1072;%20&#1084;&#1086;&#1076;&#1077;&#1083;&#1100;%20&#1072;&#1090;&#1086;&#1084;&#1072;.&#1055;&#1088;&#1086;&#1090;&#1086;&#1085;&#1085;&#1086;-&#1085;&#1077;&#1081;&#1090;&#1088;&#1086;&#1085;&#1085;&#1072;%20&#1084;&#1086;&#1076;&#1077;&#1083;&#1100;%20&#1103;&#1076;&#1088;&#1072;%20&#1072;&#1090;&#1086;&#1084;&#1072;.%20&#1071;&#1076;&#1077;&#1088;&#1085;&#1110;%20&#1089;&#1080;&#1083;&#1080;.%20&#1030;&#1079;&#1086;&#1090;&#1086;&#1087;&#1080;/3.&#1030;&#1085;&#1090;&#1077;&#1088;&#1072;&#1082;&#1090;&#1080;&#1074;&#1085;&#1110;%20&#1088;&#1077;&#1073;&#1091;&#1089;&#1080;.&#1058;&#1077;&#1088;&#1084;&#1110;&#1085;&#1086;&#1083;&#1086;&#1075;&#1110;&#1095;&#1085;&#1110;.pptx" TargetMode="External"/><Relationship Id="rId10" Type="http://schemas.openxmlformats.org/officeDocument/2006/relationships/hyperlink" Target="1.&#1044;&#1086;&#1076;&#1072;&#1090;&#1082;&#1080;.%20&#1063;&#1072;&#1089;&#1090;&#1080;&#1085;&#1072;%20&#1087;&#1077;&#1088;&#1096;&#1072;/1.&#1057;&#1091;&#1095;&#1072;&#1089;&#1085;&#1072;%20&#1084;&#1086;&#1076;&#1077;&#1083;&#1100;%20&#1072;&#1090;&#1086;&#1084;&#1072;.&#1055;&#1088;&#1086;&#1090;&#1086;&#1085;&#1085;&#1086;-&#1085;&#1077;&#1081;&#1090;&#1088;&#1086;&#1085;&#1085;&#1072;%20&#1084;&#1086;&#1076;&#1077;&#1083;&#1100;%20&#1103;&#1076;&#1088;&#1072;%20&#1072;&#1090;&#1086;&#1084;&#1072;.%20&#1071;&#1076;&#1077;&#1088;&#1085;&#1110;%20&#1089;&#1080;&#1083;&#1080;.%20&#1030;&#1079;&#1086;&#1090;&#1086;&#1087;&#1080;/&#1052;&#1086;&#1076;&#1077;&#1083;&#1100;%20&#1076;&#1086;&#1089;&#1083;&#1110;&#1076;&#1110;&#1074;%20&#1056;&#1077;&#1079;&#1077;&#1088;&#1092;&#1086;&#1088;&#1076;&#1072;.mp4" TargetMode="External"/><Relationship Id="rId4" Type="http://schemas.openxmlformats.org/officeDocument/2006/relationships/hyperlink" Target="1.&#1044;&#1086;&#1076;&#1072;&#1090;&#1082;&#1080;.%20&#1063;&#1072;&#1089;&#1090;&#1080;&#1085;&#1072;%20&#1087;&#1077;&#1088;&#1096;&#1072;/1.&#1057;&#1091;&#1095;&#1072;&#1089;&#1085;&#1072;%20&#1084;&#1086;&#1076;&#1077;&#1083;&#1100;%20&#1072;&#1090;&#1086;&#1084;&#1072;.&#1055;&#1088;&#1086;&#1090;&#1086;&#1085;&#1085;&#1086;-&#1085;&#1077;&#1081;&#1090;&#1088;&#1086;&#1085;&#1085;&#1072;%20&#1084;&#1086;&#1076;&#1077;&#1083;&#1100;%20&#1103;&#1076;&#1088;&#1072;%20&#1072;&#1090;&#1086;&#1084;&#1072;.%20&#1071;&#1076;&#1077;&#1088;&#1085;&#1110;%20&#1089;&#1080;&#1083;&#1080;.%20&#1030;&#1079;&#1086;&#1090;&#1086;&#1087;&#1080;/2.&#1030;&#1085;&#1090;&#1077;&#1088;&#1072;&#1082;&#1090;&#1080;&#1074;&#1085;&#1080;&#1081;%20&#1082;&#1088;&#1086;&#1089;&#1074;&#1086;&#1088;&#1076;.&#1041;&#1091;&#1076;&#1086;&#1074;&#1072;%20&#1072;&#1090;&#1086;&#1084;&#1072;.pptx" TargetMode="External"/><Relationship Id="rId9" Type="http://schemas.openxmlformats.org/officeDocument/2006/relationships/hyperlink" Target="1.&#1044;&#1086;&#1076;&#1072;&#1090;&#1082;&#1080;.%20&#1063;&#1072;&#1089;&#1090;&#1080;&#1085;&#1072;%20&#1087;&#1077;&#1088;&#1096;&#1072;/1.&#1057;&#1091;&#1095;&#1072;&#1089;&#1085;&#1072;%20&#1084;&#1086;&#1076;&#1077;&#1083;&#1100;%20&#1072;&#1090;&#1086;&#1084;&#1072;.&#1055;&#1088;&#1086;&#1090;&#1086;&#1085;&#1085;&#1086;-&#1085;&#1077;&#1081;&#1090;&#1088;&#1086;&#1085;&#1085;&#1072;%20&#1084;&#1086;&#1076;&#1077;&#1083;&#1100;%20&#1103;&#1076;&#1088;&#1072;%20&#1072;&#1090;&#1086;&#1084;&#1072;.%20&#1071;&#1076;&#1077;&#1088;&#1085;&#1110;%20&#1089;&#1080;&#1083;&#1080;.%20&#1030;&#1079;&#1086;&#1090;&#1086;&#1087;&#1080;/4.%20&#1030;&#1085;&#1090;&#1077;&#1088;&#1072;&#1082;&#1090;&#1080;&#1074;&#1085;&#1110;%20&#1090;&#1077;&#1089;&#1090;&#1086;&#1074;&#1110;%20&#1079;&#1072;&#1074;&#1076;&#1072;&#1085;&#1085;&#1103;%20.ppt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hyperlink" Target="1.&#1044;&#1086;&#1076;&#1072;&#1090;&#1082;&#1080;.%20&#1063;&#1072;&#1089;&#1090;&#1080;&#1085;&#1072;%20&#1087;&#1077;&#1088;&#1096;&#1072;/2.%20&#1056;&#1072;&#1076;&#1110;&#1086;&#1072;&#1082;&#1090;&#1080;&#1074;&#1085;&#1110;&#1089;&#1090;&#1100;.%20&#1056;&#1072;&#1076;&#1110;&#1086;&#1072;&#1082;&#1090;&#1080;&#1074;&#1085;&#1110;%20&#1074;&#1080;&#1087;&#1088;&#1086;&#1084;&#1110;&#1085;&#1102;&#1074;&#1072;&#1085;&#1085;&#1103;/2.&#1030;&#1085;&#1090;&#1077;&#1088;&#1072;&#1082;&#1090;&#1080;&#1074;&#1085;&#1080;&#1081;%20&#1082;&#1088;&#1086;&#1089;&#1074;&#1086;&#1088;&#1076;.%20%20&#1056;&#1072;&#1076;&#1110;&#1086;&#1072;&#1082;&#1090;&#1080;&#1074;&#1085;&#1077;%20&#1074;&#1080;&#1087;&#1088;&#1086;&#1084;&#1110;&#1085;&#1102;&#1074;&#1072;&#1085;&#1085;&#1103;%20.pptx" TargetMode="External"/><Relationship Id="rId7" Type="http://schemas.openxmlformats.org/officeDocument/2006/relationships/hyperlink" Target="1.&#1044;&#1086;&#1076;&#1072;&#1090;&#1082;&#1080;.%20&#1063;&#1072;&#1089;&#1090;&#1080;&#1085;&#1072;%20&#1087;&#1077;&#1088;&#1096;&#1072;/2.%20&#1056;&#1072;&#1076;&#1110;&#1086;&#1072;&#1082;&#1090;&#1080;&#1074;&#1085;&#1110;&#1089;&#1090;&#1100;.%20&#1056;&#1072;&#1076;&#1110;&#1086;&#1072;&#1082;&#1090;&#1080;&#1074;&#1085;&#1110;%20&#1074;&#1080;&#1087;&#1088;&#1086;&#1084;&#1110;&#1085;&#1102;&#1074;&#1072;&#1085;&#1085;&#1103;/&#1042;&#1110;&#1076;&#1077;&#1086;&#1088;&#1086;&#1083;&#1080;&#1082;.&#1055;&#1088;&#1086;&#1085;&#1080;&#1082;&#1085;&#1110;&#1089;&#1090;&#1100;%20&#1074;&#1080;&#1087;&#1088;&#1086;&#1084;&#1110;&#1085;&#1102;&#1074;&#1072;&#1085;&#1085;&#1103;.mp4" TargetMode="External"/><Relationship Id="rId2" Type="http://schemas.openxmlformats.org/officeDocument/2006/relationships/hyperlink" Target="1.&#1044;&#1086;&#1076;&#1072;&#1090;&#1082;&#1080;.%20&#1063;&#1072;&#1089;&#1090;&#1080;&#1085;&#1072;%20&#1087;&#1077;&#1088;&#1096;&#1072;/2.%20&#1056;&#1072;&#1076;&#1110;&#1086;&#1072;&#1082;&#1090;&#1080;&#1074;&#1085;&#1110;&#1089;&#1090;&#1100;.%20&#1056;&#1072;&#1076;&#1110;&#1086;&#1072;&#1082;&#1090;&#1080;&#1074;&#1085;&#1110;%20&#1074;&#1080;&#1087;&#1088;&#1086;&#1084;&#1110;&#1085;&#1102;&#1074;&#1072;&#1085;&#1085;&#1103;/1.&#1055;&#1088;&#1077;&#1079;&#1077;&#1085;&#1090;&#1072;&#1094;&#1110;&#1103;%20.&#1056;&#1072;&#1076;&#1110;&#1086;&#1072;&#1082;&#1090;&#1080;&#1074;&#1085;&#1110;&#1089;&#1090;&#1100;.%20&#1056;&#1072;&#1076;&#1110;&#1086;&#1072;&#1082;&#1090;&#1080;&#1074;&#1085;&#1110;%20&#1074;&#1080;&#1087;&#1088;&#1086;&#1084;&#1110;&#1085;&#1102;&#1074;&#1072;&#1085;&#1085;&#1103;%20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1.&#1044;&#1086;&#1076;&#1072;&#1090;&#1082;&#1080;.%20&#1063;&#1072;&#1089;&#1090;&#1080;&#1085;&#1072;%20&#1087;&#1077;&#1088;&#1096;&#1072;/2.%20&#1056;&#1072;&#1076;&#1110;&#1086;&#1072;&#1082;&#1090;&#1080;&#1074;&#1085;&#1110;&#1089;&#1090;&#1100;.%20&#1056;&#1072;&#1076;&#1110;&#1086;&#1072;&#1082;&#1090;&#1080;&#1074;&#1085;&#1110;%20&#1074;&#1080;&#1087;&#1088;&#1086;&#1084;&#1110;&#1085;&#1102;&#1074;&#1072;&#1085;&#1085;&#1103;/&#1042;&#1110;&#1076;&#1077;&#1086;&#1088;&#1086;&#1083;&#1080;&#1082;.&#1056;&#1072;&#1076;&#1110;&#1086;&#1072;&#1082;&#1090;&#1080;&#1074;&#1085;&#1110;&#1089;&#1090;&#1100;.mp4" TargetMode="External"/><Relationship Id="rId5" Type="http://schemas.openxmlformats.org/officeDocument/2006/relationships/hyperlink" Target="1.&#1044;&#1086;&#1076;&#1072;&#1090;&#1082;&#1080;.%20&#1063;&#1072;&#1089;&#1090;&#1080;&#1085;&#1072;%20&#1087;&#1077;&#1088;&#1096;&#1072;/2.%20&#1056;&#1072;&#1076;&#1110;&#1086;&#1072;&#1082;&#1090;&#1080;&#1074;&#1085;&#1110;&#1089;&#1090;&#1100;.%20&#1056;&#1072;&#1076;&#1110;&#1086;&#1072;&#1082;&#1090;&#1080;&#1074;&#1085;&#1110;%20&#1074;&#1080;&#1087;&#1088;&#1086;&#1084;&#1110;&#1085;&#1102;&#1074;&#1072;&#1085;&#1085;&#1103;/4.&#1058;&#1077;&#1089;&#1090;&#1086;&#1074;&#1110;%20&#1079;&#1072;&#1074;&#1076;&#1072;&#1085;&#1085;&#1103;%20.pptx" TargetMode="External"/><Relationship Id="rId4" Type="http://schemas.openxmlformats.org/officeDocument/2006/relationships/hyperlink" Target="1.&#1044;&#1086;&#1076;&#1072;&#1090;&#1082;&#1080;.%20&#1063;&#1072;&#1089;&#1090;&#1080;&#1085;&#1072;%20&#1087;&#1077;&#1088;&#1096;&#1072;/2.%20&#1056;&#1072;&#1076;&#1110;&#1086;&#1072;&#1082;&#1090;&#1080;&#1074;&#1085;&#1110;&#1089;&#1090;&#1100;.%20&#1056;&#1072;&#1076;&#1110;&#1086;&#1072;&#1082;&#1090;&#1080;&#1074;&#1085;&#1110;%20&#1074;&#1080;&#1087;&#1088;&#1086;&#1084;&#1110;&#1085;&#1102;&#1074;&#1072;&#1085;&#1085;&#1103;/3.%20&#1030;&#1085;&#1090;&#1077;&#1088;&#1072;&#1082;&#1090;&#1080;&#1074;&#1085;&#1110;%20&#1088;&#1077;&#1073;&#1091;&#1089;&#1080;.&#1058;&#1077;&#1088;&#1084;&#1110;&#1085;&#1086;&#1083;&#1086;&#1075;&#1110;&#1095;&#1085;&#1110;%20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1.&#1044;&#1086;&#1076;&#1072;&#1090;&#1082;&#1080;.%20&#1063;&#1072;&#1089;&#1090;&#1080;&#1085;&#1072;%20&#1087;&#1077;&#1088;&#1096;&#1072;/3.&#1040;&#1082;&#1090;&#1080;&#1074;&#1085;&#1110;&#1089;&#1090;&#1100;%20&#1088;&#1072;&#1076;&#1110;&#1086;&#1072;&#1082;&#1090;&#1080;&#1074;&#1085;&#1086;&#1111;%20&#1088;&#1077;&#1095;&#1086;&#1074;&#1080;&#1085;&#1080;.&#1047;&#1072;&#1089;&#1090;&#1086;&#1089;&#1091;&#1074;&#1072;&#1085;&#1085;&#1103;%20&#1088;&#1072;&#1076;&#1110;&#1086;&#1072;&#1082;&#1090;&#1080;&#1074;&#1085;&#1080;&#1093;%20&#1110;&#1079;&#1086;&#1090;&#1086;&#1087;&#1110;&#1074;/2.&#1030;&#1085;&#1090;&#1077;&#1088;&#1072;&#1082;&#1090;&#1080;&#1074;&#1085;&#1080;&#1081;%20&#1082;&#1088;&#1086;&#1089;&#1074;&#1086;&#1088;&#1076;.&#1056;&#1072;&#1076;&#1110;&#1086;&#1072;&#1082;&#1090;&#1080;&#1074;&#1085;&#1110;%20&#1110;&#1079;&#1086;&#1090;&#1086;&#1087;&#1080;.pptx" TargetMode="External"/><Relationship Id="rId7" Type="http://schemas.openxmlformats.org/officeDocument/2006/relationships/slide" Target="slide2.xml"/><Relationship Id="rId2" Type="http://schemas.openxmlformats.org/officeDocument/2006/relationships/hyperlink" Target="1.&#1044;&#1086;&#1076;&#1072;&#1090;&#1082;&#1080;.%20&#1063;&#1072;&#1089;&#1090;&#1080;&#1085;&#1072;%20&#1087;&#1077;&#1088;&#1096;&#1072;/3.&#1040;&#1082;&#1090;&#1080;&#1074;&#1085;&#1110;&#1089;&#1090;&#1100;%20&#1088;&#1072;&#1076;&#1110;&#1086;&#1072;&#1082;&#1090;&#1080;&#1074;&#1085;&#1086;&#1111;%20&#1088;&#1077;&#1095;&#1086;&#1074;&#1080;&#1085;&#1080;.&#1047;&#1072;&#1089;&#1090;&#1086;&#1089;&#1091;&#1074;&#1072;&#1085;&#1085;&#1103;%20&#1088;&#1072;&#1076;&#1110;&#1086;&#1072;&#1082;&#1090;&#1080;&#1074;&#1085;&#1080;&#1093;%20&#1110;&#1079;&#1086;&#1090;&#1086;&#1087;&#1110;&#1074;/1.&#1055;&#1088;&#1077;&#1079;&#1077;&#1085;&#1090;&#1072;&#1094;&#1110;&#1103;%20&#1040;&#1082;&#1090;&#1080;&#1074;&#1085;&#1110;&#1089;&#1090;&#1100;%20&#1088;&#1072;&#1076;&#1110;&#1086;&#1072;&#1082;&#1090;&#1080;&#1074;&#1085;&#1086;&#1111;%20&#1088;&#1077;&#1095;&#1086;&#1074;&#1080;&#1085;&#1080;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1.&#1044;&#1086;&#1076;&#1072;&#1090;&#1082;&#1080;.%20&#1063;&#1072;&#1089;&#1090;&#1080;&#1085;&#1072;%20&#1087;&#1077;&#1088;&#1096;&#1072;/3.&#1040;&#1082;&#1090;&#1080;&#1074;&#1085;&#1110;&#1089;&#1090;&#1100;%20&#1088;&#1072;&#1076;&#1110;&#1086;&#1072;&#1082;&#1090;&#1080;&#1074;&#1085;&#1086;&#1111;%20&#1088;&#1077;&#1095;&#1086;&#1074;&#1080;&#1085;&#1080;.&#1047;&#1072;&#1089;&#1090;&#1086;&#1089;&#1091;&#1074;&#1072;&#1085;&#1085;&#1103;%20&#1088;&#1072;&#1076;&#1110;&#1086;&#1072;&#1082;&#1090;&#1080;&#1074;&#1085;&#1080;&#1093;%20&#1110;&#1079;&#1086;&#1090;&#1086;&#1087;&#1110;&#1074;/&#1041;&#1091;&#1076;&#1086;&#1074;&#1072;%20&#1103;&#1076;&#1088;&#1072;.%20&#1047;&#1072;&#1082;&#1086;&#1085;%20&#1088;&#1072;&#1076;&#1110;&#1086;&#1072;&#1082;&#1090;&#1080;&#1074;&#1085;&#1086;&#1075;&#1086;%20&#1088;&#1086;&#1079;&#1087;&#1072;&#1076;&#1091;.mp4" TargetMode="External"/><Relationship Id="rId5" Type="http://schemas.openxmlformats.org/officeDocument/2006/relationships/hyperlink" Target="1.&#1044;&#1086;&#1076;&#1072;&#1090;&#1082;&#1080;.%20&#1063;&#1072;&#1089;&#1090;&#1080;&#1085;&#1072;%20&#1087;&#1077;&#1088;&#1096;&#1072;/3.&#1040;&#1082;&#1090;&#1080;&#1074;&#1085;&#1110;&#1089;&#1090;&#1100;%20&#1088;&#1072;&#1076;&#1110;&#1086;&#1072;&#1082;&#1090;&#1080;&#1074;&#1085;&#1086;&#1111;%20&#1088;&#1077;&#1095;&#1086;&#1074;&#1080;&#1085;&#1080;.&#1047;&#1072;&#1089;&#1090;&#1086;&#1089;&#1091;&#1074;&#1072;&#1085;&#1085;&#1103;%20&#1088;&#1072;&#1076;&#1110;&#1086;&#1072;&#1082;&#1090;&#1080;&#1074;&#1085;&#1080;&#1093;%20&#1110;&#1079;&#1086;&#1090;&#1086;&#1087;&#1110;&#1074;/4.&#1058;&#1077;&#1089;&#1090;&#1086;&#1074;&#1110;%20&#1079;&#1072;&#1074;&#1076;&#1072;&#1085;&#1085;&#1103;%20.pptx" TargetMode="External"/><Relationship Id="rId4" Type="http://schemas.openxmlformats.org/officeDocument/2006/relationships/hyperlink" Target="1.&#1044;&#1086;&#1076;&#1072;&#1090;&#1082;&#1080;.%20&#1063;&#1072;&#1089;&#1090;&#1080;&#1085;&#1072;%20&#1087;&#1077;&#1088;&#1096;&#1072;/3.&#1040;&#1082;&#1090;&#1080;&#1074;&#1085;&#1110;&#1089;&#1090;&#1100;%20&#1088;&#1072;&#1076;&#1110;&#1086;&#1072;&#1082;&#1090;&#1080;&#1074;&#1085;&#1086;&#1111;%20&#1088;&#1077;&#1095;&#1086;&#1074;&#1080;&#1085;&#1080;.&#1047;&#1072;&#1089;&#1090;&#1086;&#1089;&#1091;&#1074;&#1072;&#1085;&#1085;&#1103;%20&#1088;&#1072;&#1076;&#1110;&#1086;&#1072;&#1082;&#1090;&#1080;&#1074;&#1085;&#1080;&#1093;%20&#1110;&#1079;&#1086;&#1090;&#1086;&#1087;&#1110;&#1074;/3.&#1030;&#1085;&#1090;&#1077;&#1088;&#1072;&#1082;&#1090;&#1080;&#1074;&#1085;&#1110;%20&#1088;&#1077;&#1073;&#1091;&#1089;&#1080;.&#1058;&#1077;&#1088;&#1084;&#1110;&#1085;&#1086;&#1083;&#1086;&#1075;&#1110;&#1095;&#1085;&#1110;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2.&#1044;&#1086;&#1076;&#1072;&#1090;&#1082;&#1080;.%20&#1063;&#1072;&#1089;&#1090;&#1080;&#1085;&#1072;%20&#1076;&#1088;&#1091;&#1075;&#1072;/4.&#1049;&#1085;&#1110;&#1079;&#1072;&#1094;&#1110;&#1081;&#1085;&#1072;%20&#1076;&#1110;&#1103;%20&#1088;&#1072;&#1076;&#1110;&#1086;&#1072;&#1082;&#1090;&#1080;&#1074;&#1085;&#1086;&#1075;&#1086;%20&#1074;&#1080;&#1087;&#1088;&#1086;&#1084;&#1110;&#1085;&#1102;&#1074;&#1072;&#1085;&#1085;&#1103;.&#1055;&#1088;&#1080;&#1088;&#1086;&#1076;&#1085;&#1080;&#1081;%20&#1088;&#1072;&#1076;&#1110;&#1086;&#1072;&#1082;&#1090;&#1080;&#1074;&#1085;&#1080;&#1081;%20&#1092;&#1086;&#1085;.&#1044;&#1086;&#1079;&#1080;&#1084;&#1077;&#1090;&#1088;&#1080;/3.&#1030;&#1085;&#1090;&#1077;&#1088;&#1072;&#1082;&#1090;&#1080;&#1074;&#1085;&#1110;%20&#1088;&#1077;&#1073;&#1091;&#1089;&#1080;.&#1058;&#1077;&#1088;&#1084;&#1110;&#1085;&#1086;&#1083;&#1086;&#1075;&#1110;&#1095;&#1085;&#1110;.pptx" TargetMode="External"/><Relationship Id="rId7" Type="http://schemas.openxmlformats.org/officeDocument/2006/relationships/slide" Target="slide2.xml"/><Relationship Id="rId2" Type="http://schemas.openxmlformats.org/officeDocument/2006/relationships/hyperlink" Target="2.&#1044;&#1086;&#1076;&#1072;&#1090;&#1082;&#1080;.%20&#1063;&#1072;&#1089;&#1090;&#1080;&#1085;&#1072;%20&#1076;&#1088;&#1091;&#1075;&#1072;/4.&#1049;&#1085;&#1110;&#1079;&#1072;&#1094;&#1110;&#1081;&#1085;&#1072;%20&#1076;&#1110;&#1103;%20&#1088;&#1072;&#1076;&#1110;&#1086;&#1072;&#1082;&#1090;&#1080;&#1074;&#1085;&#1086;&#1075;&#1086;%20&#1074;&#1080;&#1087;&#1088;&#1086;&#1084;&#1110;&#1085;&#1102;&#1074;&#1072;&#1085;&#1085;&#1103;.&#1055;&#1088;&#1080;&#1088;&#1086;&#1076;&#1085;&#1080;&#1081;%20&#1088;&#1072;&#1076;&#1110;&#1086;&#1072;&#1082;&#1090;&#1080;&#1074;&#1085;&#1080;&#1081;%20&#1092;&#1086;&#1085;.&#1044;&#1086;&#1079;&#1080;&#1084;&#1077;&#1090;&#1088;&#1080;/2%20&#1030;&#1085;&#1090;&#1077;&#1088;&#1072;&#1082;&#1090;&#1080;&#1074;&#1085;&#1080;&#1081;%20&#1082;&#1088;&#1086;&#1089;&#1074;&#1086;&#1088;&#1076;.&#1061;&#1072;&#1088;&#1072;&#1082;&#1090;&#1077;&#1088;&#1080;&#1089;&#1090;&#1080;&#1082;&#1080;%20&#1074;&#1087;&#1083;&#1080;&#1074;&#1091;%20&#1074;&#1080;&#1087;&#1088;&#1086;&#1084;&#1110;&#1085;&#1102;&#1074;&#1072;&#1085;&#1085;&#1085;&#1103;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2.&#1044;&#1086;&#1076;&#1072;&#1090;&#1082;&#1080;.%20&#1063;&#1072;&#1089;&#1090;&#1080;&#1085;&#1072;%20&#1076;&#1088;&#1091;&#1075;&#1072;/4.&#1049;&#1085;&#1110;&#1079;&#1072;&#1094;&#1110;&#1081;&#1085;&#1072;%20&#1076;&#1110;&#1103;%20&#1088;&#1072;&#1076;&#1110;&#1086;&#1072;&#1082;&#1090;&#1080;&#1074;&#1085;&#1086;&#1075;&#1086;%20&#1074;&#1080;&#1087;&#1088;&#1086;&#1084;&#1110;&#1085;&#1102;&#1074;&#1072;&#1085;&#1085;&#1103;.&#1055;&#1088;&#1080;&#1088;&#1086;&#1076;&#1085;&#1080;&#1081;%20&#1088;&#1072;&#1076;&#1110;&#1086;&#1072;&#1082;&#1090;&#1080;&#1074;&#1085;&#1080;&#1081;%20&#1092;&#1086;&#1085;.&#1044;&#1086;&#1079;&#1080;&#1084;&#1077;&#1090;&#1088;&#1080;/&#1049;&#1086;&#1085;&#1110;&#1079;&#1072;&#1094;&#1110;&#1081;&#1085;&#1072;%20&#1076;&#1110;&#1103;%20&#1088;&#1072;&#1076;&#1110;&#1086;&#1072;&#1082;&#1090;&#1080;&#1074;&#1085;&#1086;&#1075;&#1086;%20&#1074;&#1080;&#1087;&#1088;&#1086;&#1084;&#1110;&#1085;&#1102;&#1074;&#1072;&#1085;&#1085;&#1103;.mp4" TargetMode="External"/><Relationship Id="rId5" Type="http://schemas.openxmlformats.org/officeDocument/2006/relationships/hyperlink" Target="2.&#1044;&#1086;&#1076;&#1072;&#1090;&#1082;&#1080;.%20&#1063;&#1072;&#1089;&#1090;&#1080;&#1085;&#1072;%20&#1076;&#1088;&#1091;&#1075;&#1072;/4.&#1049;&#1085;&#1110;&#1079;&#1072;&#1094;&#1110;&#1081;&#1085;&#1072;%20&#1076;&#1110;&#1103;%20&#1088;&#1072;&#1076;&#1110;&#1086;&#1072;&#1082;&#1090;&#1080;&#1074;&#1085;&#1086;&#1075;&#1086;%20&#1074;&#1080;&#1087;&#1088;&#1086;&#1084;&#1110;&#1085;&#1102;&#1074;&#1072;&#1085;&#1085;&#1103;.&#1055;&#1088;&#1080;&#1088;&#1086;&#1076;&#1085;&#1080;&#1081;%20&#1088;&#1072;&#1076;&#1110;&#1086;&#1072;&#1082;&#1090;&#1080;&#1074;&#1085;&#1080;&#1081;%20&#1092;&#1086;&#1085;.&#1044;&#1086;&#1079;&#1080;&#1084;&#1077;&#1090;&#1088;&#1080;/4.&#1058;&#1077;&#1089;&#1090;&#1086;&#1074;&#1110;%20&#1079;&#1072;&#1074;&#1076;&#1072;&#1085;&#1085;&#1103;.pptx" TargetMode="External"/><Relationship Id="rId4" Type="http://schemas.openxmlformats.org/officeDocument/2006/relationships/hyperlink" Target="2.&#1044;&#1086;&#1076;&#1072;&#1090;&#1082;&#1080;.%20&#1063;&#1072;&#1089;&#1090;&#1080;&#1085;&#1072;%20&#1076;&#1088;&#1091;&#1075;&#1072;/4.&#1049;&#1085;&#1110;&#1079;&#1072;&#1094;&#1110;&#1081;&#1085;&#1072;%20&#1076;&#1110;&#1103;%20&#1088;&#1072;&#1076;&#1110;&#1086;&#1072;&#1082;&#1090;&#1080;&#1074;&#1085;&#1086;&#1075;&#1086;%20&#1074;&#1080;&#1087;&#1088;&#1086;&#1084;&#1110;&#1085;&#1102;&#1074;&#1072;&#1085;&#1085;&#1103;.&#1055;&#1088;&#1080;&#1088;&#1086;&#1076;&#1085;&#1080;&#1081;%20&#1088;&#1072;&#1076;&#1110;&#1086;&#1072;&#1082;&#1090;&#1080;&#1074;&#1085;&#1080;&#1081;%20&#1092;&#1086;&#1085;.&#1044;&#1086;&#1079;&#1080;&#1084;&#1077;&#1090;&#1088;&#1080;/1.&#1055;&#1088;&#1077;&#1079;&#1077;&#1085;&#1090;&#1072;&#1094;&#1110;&#1103;.&#1049;&#1086;&#1085;&#1110;&#1079;&#1072;&#1094;&#1110;&#1081;&#1085;&#1072;%20&#1076;&#1110;&#1103;%20&#1088;&#1072;&#1076;&#1110;&#1086;&#1072;&#1082;&#1090;&#1080;&#1074;&#1085;&#1086;&#1075;&#1086;%20&#1074;&#1080;&#1087;&#1088;&#1086;&#1084;&#1110;&#1085;&#1102;&#1074;&#1072;&#1085;&#1085;&#1103;.ppt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2.&#1044;&#1086;&#1076;&#1072;&#1090;&#1082;&#1080;.%20&#1063;&#1072;&#1089;&#1090;&#1080;&#1085;&#1072;%20&#1076;&#1088;&#1091;&#1075;&#1072;/5.&#1051;&#1072;&#1085;&#1094;&#1102;&#1075;&#1086;&#1074;&#1072;%20&#1103;&#1076;&#1077;&#1088;&#1085;&#1072;%20&#1088;&#1077;&#1072;&#1082;&#1094;&#1110;&#1103;.&#1071;&#1076;&#1077;&#1088;&#1085;&#1080;&#1081;%20&#1088;&#1077;&#1072;&#1082;&#1090;&#1086;&#1088;/2.&#1030;&#1085;&#1090;&#1077;&#1088;&#1072;&#1082;&#1090;&#1080;&#1074;&#1085;&#1080;&#1081;%20&#1082;&#1088;&#1086;&#1089;&#1074;&#1086;&#1088;&#1076;.&#1056;&#1086;&#1079;&#1097;&#1077;&#1087;&#1083;&#1077;&#1085;&#1085;&#1103;%20&#1103;&#1076;&#1088;&#1072;.pptx" TargetMode="External"/><Relationship Id="rId7" Type="http://schemas.openxmlformats.org/officeDocument/2006/relationships/slide" Target="slide2.xml"/><Relationship Id="rId2" Type="http://schemas.openxmlformats.org/officeDocument/2006/relationships/hyperlink" Target="2.&#1044;&#1086;&#1076;&#1072;&#1090;&#1082;&#1080;.%20&#1063;&#1072;&#1089;&#1090;&#1080;&#1085;&#1072;%20&#1076;&#1088;&#1091;&#1075;&#1072;/5.&#1051;&#1072;&#1085;&#1094;&#1102;&#1075;&#1086;&#1074;&#1072;%20&#1103;&#1076;&#1077;&#1088;&#1085;&#1072;%20&#1088;&#1077;&#1072;&#1082;&#1094;&#1110;&#1103;.&#1071;&#1076;&#1077;&#1088;&#1085;&#1080;&#1081;%20&#1088;&#1077;&#1072;&#1082;&#1090;&#1086;&#1088;/1.%20&#1055;&#1088;&#1077;&#1079;&#1077;&#1085;&#1090;&#1072;&#1094;&#1110;&#1103;.%20&#1051;&#1072;&#1085;&#1094;&#1102;&#1075;&#1086;&#1074;&#1072;%20&#1103;&#1076;&#1077;&#1088;&#1085;&#1072;%20&#1088;&#1077;&#1072;&#1082;&#1094;&#1110;&#1103;.&#1071;&#1076;&#1077;&#1088;&#1085;&#1080;&#1081;%20&#1088;&#1077;&#1072;&#1082;&#1090;&#1086;&#1088;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2.&#1044;&#1086;&#1076;&#1072;&#1090;&#1082;&#1080;.%20&#1063;&#1072;&#1089;&#1090;&#1080;&#1085;&#1072;%20&#1076;&#1088;&#1091;&#1075;&#1072;/5.&#1051;&#1072;&#1085;&#1094;&#1102;&#1075;&#1086;&#1074;&#1072;%20&#1103;&#1076;&#1077;&#1088;&#1085;&#1072;%20&#1088;&#1077;&#1072;&#1082;&#1094;&#1110;&#1103;.&#1071;&#1076;&#1077;&#1088;&#1085;&#1080;&#1081;%20&#1088;&#1077;&#1072;&#1082;&#1090;&#1086;&#1088;/&#1051;&#1072;&#1085;&#1094;&#1102;&#1075;&#1086;&#1074;&#1072;%20&#1103;&#1076;&#1077;&#1088;&#1085;&#1072;%20&#1088;&#1077;&#1072;&#1082;&#1094;&#1110;&#1103;.%20&#1071;&#1076;&#1077;&#1088;&#1085;&#1080;&#1081;%20&#1088;&#1077;&#1072;&#1082;&#1090;&#1086;&#1088;.mp4" TargetMode="External"/><Relationship Id="rId5" Type="http://schemas.openxmlformats.org/officeDocument/2006/relationships/hyperlink" Target="2.&#1044;&#1086;&#1076;&#1072;&#1090;&#1082;&#1080;.%20&#1063;&#1072;&#1089;&#1090;&#1080;&#1085;&#1072;%20&#1076;&#1088;&#1091;&#1075;&#1072;/5.&#1051;&#1072;&#1085;&#1094;&#1102;&#1075;&#1086;&#1074;&#1072;%20&#1103;&#1076;&#1077;&#1088;&#1085;&#1072;%20&#1088;&#1077;&#1072;&#1082;&#1094;&#1110;&#1103;.&#1071;&#1076;&#1077;&#1088;&#1085;&#1080;&#1081;%20&#1088;&#1077;&#1072;&#1082;&#1090;&#1086;&#1088;/4.&#1058;&#1077;&#1089;&#1090;&#1086;&#1074;&#1110;%20&#1079;&#1072;&#1074;&#1076;&#1072;&#1085;&#1085;&#1103;%20&#1076;&#1086;%20&#1091;&#1088;&#1086;&#1082;&#1091;%20.pptx" TargetMode="External"/><Relationship Id="rId4" Type="http://schemas.openxmlformats.org/officeDocument/2006/relationships/hyperlink" Target="2.&#1044;&#1086;&#1076;&#1072;&#1090;&#1082;&#1080;.%20&#1063;&#1072;&#1089;&#1090;&#1080;&#1085;&#1072;%20&#1076;&#1088;&#1091;&#1075;&#1072;/5.&#1051;&#1072;&#1085;&#1094;&#1102;&#1075;&#1086;&#1074;&#1072;%20&#1103;&#1076;&#1077;&#1088;&#1085;&#1072;%20&#1088;&#1077;&#1072;&#1082;&#1094;&#1110;&#1103;.&#1071;&#1076;&#1077;&#1088;&#1085;&#1080;&#1081;%20&#1088;&#1077;&#1072;&#1082;&#1090;&#1086;&#1088;/3.&#1030;&#1085;&#1090;&#1077;&#1088;&#1072;&#1082;&#1090;&#1080;&#1074;&#1085;&#1110;%20&#1088;&#1077;&#1073;&#1091;&#1089;&#1080;.pptx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2.&#1044;&#1086;&#1076;&#1072;&#1090;&#1082;&#1080;.%20&#1063;&#1072;&#1089;&#1090;&#1080;&#1085;&#1072;%20&#1076;&#1088;&#1091;&#1075;&#1072;/6.&#1040;&#1090;&#1086;&#1084;&#1085;&#1072;%20&#1077;&#1085;&#1077;&#1088;&#1075;&#1077;&#1090;&#1080;&#1082;&#1072;%20&#1059;&#1082;&#1088;&#1072;&#1111;&#1085;&#1080;.&#1045;&#1082;&#1086;&#1083;&#1086;&#1075;&#1110;&#1095;&#1085;&#1110;%20&#1087;&#1088;&#1086;&#1073;&#1083;&#1077;&#1084;&#1080;%20&#1072;&#1090;&#1086;&#1084;&#1085;&#1086;&#1111;%20&#1077;&#1085;&#1077;&#1088;&#1075;&#1077;&#1090;&#1080;&#1082;&#1080;/3.&#1030;&#1085;&#1090;&#1077;&#1088;&#1072;&#1082;&#1090;&#1080;&#1074;&#1085;&#1110;%20&#1088;&#1077;&#1073;&#1091;&#1089;&#1080;.&#1058;&#1077;&#1088;&#1084;&#1110;&#1085;&#1086;&#1083;&#1086;&#1075;&#1110;&#1095;&#1085;&#1110;.pptx" TargetMode="External"/><Relationship Id="rId3" Type="http://schemas.openxmlformats.org/officeDocument/2006/relationships/hyperlink" Target="2.&#1044;&#1086;&#1076;&#1072;&#1090;&#1082;&#1080;.%20&#1063;&#1072;&#1089;&#1090;&#1080;&#1085;&#1072;%20&#1076;&#1088;&#1091;&#1075;&#1072;/6.&#1040;&#1090;&#1086;&#1084;&#1085;&#1072;%20&#1077;&#1085;&#1077;&#1088;&#1075;&#1077;&#1090;&#1080;&#1082;&#1072;%20&#1059;&#1082;&#1088;&#1072;&#1111;&#1085;&#1080;.&#1045;&#1082;&#1086;&#1083;&#1086;&#1075;&#1110;&#1095;&#1085;&#1110;%20&#1087;&#1088;&#1086;&#1073;&#1083;&#1077;&#1084;&#1080;%20&#1072;&#1090;&#1086;&#1084;&#1085;&#1086;&#1111;%20&#1077;&#1085;&#1077;&#1088;&#1075;&#1077;&#1090;&#1080;&#1082;&#1080;/&#1070;&#1078;&#1085;&#1086;-&#1059;&#1082;&#1088;&#1072;&#1111;&#1085;&#1089;&#1100;&#1082;&#1080;&#1081;%20&#1077;&#1085;&#1077;&#1088;&#1075;&#1086;&#1082;&#1086;&#1084;&#1087;&#1083;&#1077;&#1082;&#1089;%20&#1075;&#1086;&#1090;&#1086;&#1074;&#1080;&#1081;%20&#1076;&#1086;%20&#1085;&#1086;&#1074;&#1080;&#1093;%20&#1087;&#1088;&#1086;&#1077;&#1082;&#1090;&#1110;&#1074;.mp4" TargetMode="External"/><Relationship Id="rId7" Type="http://schemas.openxmlformats.org/officeDocument/2006/relationships/hyperlink" Target="2.&#1044;&#1086;&#1076;&#1072;&#1090;&#1082;&#1080;.%20&#1063;&#1072;&#1089;&#1090;&#1080;&#1085;&#1072;%20&#1076;&#1088;&#1091;&#1075;&#1072;/6.&#1040;&#1090;&#1086;&#1084;&#1085;&#1072;%20&#1077;&#1085;&#1077;&#1088;&#1075;&#1077;&#1090;&#1080;&#1082;&#1072;%20&#1059;&#1082;&#1088;&#1072;&#1111;&#1085;&#1080;.&#1045;&#1082;&#1086;&#1083;&#1086;&#1075;&#1110;&#1095;&#1085;&#1110;%20&#1087;&#1088;&#1086;&#1073;&#1083;&#1077;&#1084;&#1080;%20&#1072;&#1090;&#1086;&#1084;&#1085;&#1086;&#1111;%20&#1077;&#1085;&#1077;&#1088;&#1075;&#1077;&#1090;&#1080;&#1082;&#1080;/4.&#1058;&#1077;&#1089;&#1090;&#1086;&#1074;&#1110;%20&#1079;&#1072;&#1074;&#1076;&#1072;&#1085;&#1085;&#1103;.pptx" TargetMode="External"/><Relationship Id="rId2" Type="http://schemas.openxmlformats.org/officeDocument/2006/relationships/hyperlink" Target="2.&#1044;&#1086;&#1076;&#1072;&#1090;&#1082;&#1080;.%20&#1063;&#1072;&#1089;&#1090;&#1080;&#1085;&#1072;%20&#1076;&#1088;&#1091;&#1075;&#1072;/6.&#1040;&#1090;&#1086;&#1084;&#1085;&#1072;%20&#1077;&#1085;&#1077;&#1088;&#1075;&#1077;&#1090;&#1080;&#1082;&#1072;%20&#1059;&#1082;&#1088;&#1072;&#1111;&#1085;&#1080;.&#1045;&#1082;&#1086;&#1083;&#1086;&#1075;&#1110;&#1095;&#1085;&#1110;%20&#1087;&#1088;&#1086;&#1073;&#1083;&#1077;&#1084;&#1080;%20&#1072;&#1090;&#1086;&#1084;&#1085;&#1086;&#1111;%20&#1077;&#1085;&#1077;&#1088;&#1075;&#1077;&#1090;&#1080;&#1082;&#1080;/1.&#1055;&#1088;&#1077;&#1079;&#1077;&#1085;&#1090;&#1072;&#1094;&#1110;&#1103;.&#1040;&#1090;&#1086;&#1084;&#1085;&#1072;%20&#1077;&#1085;&#1077;&#1088;&#1075;&#1077;&#1090;&#1080;&#1082;&#1072;%20&#1059;&#1082;&#1088;&#1072;&#1111;&#1085;&#1080;.%20&#1045;&#1082;&#1086;&#1083;&#1086;&#1075;&#1110;&#1095;&#1085;&#1110;%20&#1087;&#1088;&#1086;&#1073;&#1083;&#1077;&#1084;&#1080;%20&#1072;&#1090;&#1086;&#1084;&#1085;&#1086;&#1111;%20&#1077;&#1085;&#1077;&#1088;&#1075;&#1077;&#1090;&#1080;&#1082;&#1080;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2.&#1044;&#1086;&#1076;&#1072;&#1090;&#1082;&#1080;.%20&#1063;&#1072;&#1089;&#1090;&#1080;&#1085;&#1072;%20&#1076;&#1088;&#1091;&#1075;&#1072;/6.&#1040;&#1090;&#1086;&#1084;&#1085;&#1072;%20&#1077;&#1085;&#1077;&#1088;&#1075;&#1077;&#1090;&#1080;&#1082;&#1072;%20&#1059;&#1082;&#1088;&#1072;&#1111;&#1085;&#1080;.&#1045;&#1082;&#1086;&#1083;&#1086;&#1075;&#1110;&#1095;&#1085;&#1110;%20&#1087;&#1088;&#1086;&#1073;&#1083;&#1077;&#1084;&#1080;%20&#1072;&#1090;&#1086;&#1084;&#1085;&#1086;&#1111;%20&#1077;&#1085;&#1077;&#1088;&#1075;&#1077;&#1090;&#1080;&#1082;&#1080;/&#1047;&#1072;&#1087;&#1086;&#1088;&#1110;&#1079;&#1100;&#1082;&#1072;%20&#1040;&#1045;&#1057;.mp4" TargetMode="External"/><Relationship Id="rId5" Type="http://schemas.openxmlformats.org/officeDocument/2006/relationships/hyperlink" Target="2.&#1044;&#1086;&#1076;&#1072;&#1090;&#1082;&#1080;.%20&#1063;&#1072;&#1089;&#1090;&#1080;&#1085;&#1072;%20&#1076;&#1088;&#1091;&#1075;&#1072;/6.&#1040;&#1090;&#1086;&#1084;&#1085;&#1072;%20&#1077;&#1085;&#1077;&#1088;&#1075;&#1077;&#1090;&#1080;&#1082;&#1072;%20&#1059;&#1082;&#1088;&#1072;&#1111;&#1085;&#1080;.&#1045;&#1082;&#1086;&#1083;&#1086;&#1075;&#1110;&#1095;&#1085;&#1110;%20&#1087;&#1088;&#1086;&#1073;&#1083;&#1077;&#1084;&#1080;%20&#1072;&#1090;&#1086;&#1084;&#1085;&#1086;&#1111;%20&#1077;&#1085;&#1077;&#1088;&#1075;&#1077;&#1090;&#1080;&#1082;&#1080;/3&#1044;%20&#1084;&#1086;&#1076;&#1077;&#1083;&#1100;%20&#1072;&#1074;&#1072;&#1088;&#1110;&#1111;%20&#1085;&#1072;%20&#1063;&#1086;&#1088;&#1085;&#1086;&#1073;&#1080;&#1083;&#1100;&#1089;&#1100;&#1082;&#1110;&#1081;%20&#1040;&#1045;&#1057;.mp4" TargetMode="External"/><Relationship Id="rId10" Type="http://schemas.openxmlformats.org/officeDocument/2006/relationships/slide" Target="slide2.xml"/><Relationship Id="rId4" Type="http://schemas.openxmlformats.org/officeDocument/2006/relationships/hyperlink" Target="2.&#1044;&#1086;&#1076;&#1072;&#1090;&#1082;&#1080;.%20&#1063;&#1072;&#1089;&#1090;&#1080;&#1085;&#1072;%20&#1076;&#1088;&#1091;&#1075;&#1072;/6.&#1040;&#1090;&#1086;&#1084;&#1085;&#1072;%20&#1077;&#1085;&#1077;&#1088;&#1075;&#1077;&#1090;&#1080;&#1082;&#1072;%20&#1059;&#1082;&#1088;&#1072;&#1111;&#1085;&#1080;.&#1045;&#1082;&#1086;&#1083;&#1086;&#1075;&#1110;&#1095;&#1085;&#1110;%20&#1087;&#1088;&#1086;&#1073;&#1083;&#1077;&#1084;&#1080;%20&#1072;&#1090;&#1086;&#1084;&#1085;&#1086;&#1111;%20&#1077;&#1085;&#1077;&#1088;&#1075;&#1077;&#1090;&#1080;&#1082;&#1080;/&#1061;&#1084;&#1077;&#1083;&#1100;&#1085;&#1080;&#1094;&#1100;&#1082;&#1072;%20&#1040;&#1045;&#1057;.mp4" TargetMode="External"/><Relationship Id="rId9" Type="http://schemas.openxmlformats.org/officeDocument/2006/relationships/hyperlink" Target="2.&#1044;&#1086;&#1076;&#1072;&#1090;&#1082;&#1080;.%20&#1063;&#1072;&#1089;&#1090;&#1080;&#1085;&#1072;%20&#1076;&#1088;&#1091;&#1075;&#1072;/6.&#1040;&#1090;&#1086;&#1084;&#1085;&#1072;%20&#1077;&#1085;&#1077;&#1088;&#1075;&#1077;&#1090;&#1080;&#1082;&#1072;%20&#1059;&#1082;&#1088;&#1072;&#1111;&#1085;&#1080;.&#1045;&#1082;&#1086;&#1083;&#1086;&#1075;&#1110;&#1095;&#1085;&#1110;%20&#1087;&#1088;&#1086;&#1073;&#1083;&#1077;&#1084;&#1080;%20&#1072;&#1090;&#1086;&#1084;&#1085;&#1086;&#1111;%20&#1077;&#1085;&#1077;&#1088;&#1075;&#1077;&#1090;&#1080;&#1082;&#1080;/2.&#1030;&#1085;&#1090;&#1077;&#1088;&#1072;&#1082;&#1090;&#1080;&#1074;&#1085;&#1080;&#1081;%20&#1082;&#1088;&#1086;&#1089;&#1074;&#1086;&#1088;&#1076;.&#1040;&#1090;&#1086;&#1084;&#1085;&#1072;%20&#1077;&#1085;&#1077;&#1088;&#1075;&#1077;&#1090;&#1080;&#1082;&#1072;%20&#1059;&#1082;&#1088;&#1072;&#1111;&#1085;&#1080;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1785926"/>
            <a:ext cx="66437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атома та атомного </a:t>
            </a:r>
            <a:r>
              <a:rPr lang="uk-UA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ядра</a:t>
            </a:r>
          </a:p>
          <a:p>
            <a:pPr algn="ctr"/>
            <a:r>
              <a:rPr lang="uk-UA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Фізичні </a:t>
            </a:r>
            <a:r>
              <a:rPr lang="uk-UA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основи атомної </a:t>
            </a:r>
            <a:r>
              <a:rPr lang="uk-UA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енергетики </a:t>
            </a:r>
            <a:endParaRPr lang="ru-RU" sz="28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928934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</a:rPr>
              <a:t>Серія цифрових ресурсів до уроків  фізики в 9 класі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3714752"/>
            <a:ext cx="692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Підготувала: Зеленська Лариса Борисівна</a:t>
            </a:r>
          </a:p>
          <a:p>
            <a:pPr algn="r">
              <a:lnSpc>
                <a:spcPct val="150000"/>
              </a:lnSpc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учитель математики  та фізики </a:t>
            </a:r>
          </a:p>
          <a:p>
            <a:pPr algn="r">
              <a:lnSpc>
                <a:spcPct val="150000"/>
              </a:lnSpc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Малосмілянської </a:t>
            </a:r>
          </a:p>
          <a:p>
            <a:pPr algn="r">
              <a:lnSpc>
                <a:spcPct val="150000"/>
              </a:lnSpc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загальноосвітньої школи І-ІІ ступенів</a:t>
            </a:r>
          </a:p>
          <a:p>
            <a:pPr algn="r">
              <a:lnSpc>
                <a:spcPct val="150000"/>
              </a:lnSpc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Смілянської районної ради</a:t>
            </a:r>
          </a:p>
          <a:p>
            <a:pPr algn="r">
              <a:lnSpc>
                <a:spcPct val="150000"/>
              </a:lnSpc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Черкаської області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42852"/>
            <a:ext cx="7929618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УПРАВЛІННЯ  ОСВІТИ І НАУКИ</a:t>
            </a:r>
            <a:br>
              <a:rPr lang="uk-UA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ЧЕРКАСЬКОЇ ОБЛАСНОЇ ДЕРЖАВНОЇ АДМІНІСТРАЦІЇ</a:t>
            </a:r>
            <a:br>
              <a:rPr lang="uk-UA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ВІДДІЛ ОСВІТИ </a:t>
            </a:r>
          </a:p>
          <a:p>
            <a:pPr algn="ctr">
              <a:lnSpc>
                <a:spcPct val="130000"/>
              </a:lnSpc>
            </a:pPr>
            <a:r>
              <a:rPr lang="uk-UA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СМІЛЯНСЬКОЇ  РАЙДЕРЖАДМІНІСТРАЦІЇ</a:t>
            </a:r>
            <a:endParaRPr lang="uk-UA" alt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43042" y="214290"/>
            <a:ext cx="6000792" cy="500066"/>
          </a:xfrm>
          <a:prstGeom prst="roundRect">
            <a:avLst/>
          </a:prstGeom>
          <a:solidFill>
            <a:srgbClr val="96EEA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500166" y="1428736"/>
            <a:ext cx="6286544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 Сучасна модель атома. Протонно-нейтронна модель ядра атома. Ядерні сили. Ізотопи</a:t>
            </a:r>
            <a:endParaRPr lang="ru-RU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500166" y="2243129"/>
            <a:ext cx="6286544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 Радіоактивність. Радіоактивні випромінювання</a:t>
            </a:r>
            <a:endParaRPr lang="ru-RU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500166" y="3057522"/>
            <a:ext cx="6286544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 Активність радіоактивної речовини . Застосування радіоактивних ізотопів</a:t>
            </a:r>
            <a:endParaRPr lang="ru-RU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500166" y="3871915"/>
            <a:ext cx="6286544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4. Йонізаційна дія радіоактивного випромінювання. Природний радіоактивний фон. Дозиметри</a:t>
            </a:r>
            <a:endParaRPr lang="ru-RU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500166" y="4686308"/>
            <a:ext cx="6286544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5.Ланцюгова ядерна реакція. Ядерний реактор </a:t>
            </a:r>
            <a:endParaRPr lang="ru-RU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500166" y="5500702"/>
            <a:ext cx="6286544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6. Атомна енергетика України. Екологічні проблеми атомної енергетики</a:t>
            </a:r>
            <a:endParaRPr lang="ru-RU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286776" y="6286520"/>
            <a:ext cx="642974" cy="285728"/>
          </a:xfrm>
          <a:prstGeom prst="actionButtonForwardNex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rId8" action="ppaction://hlinksldjump" highlightClick="1"/>
          </p:cNvPr>
          <p:cNvSpPr/>
          <p:nvPr/>
        </p:nvSpPr>
        <p:spPr>
          <a:xfrm>
            <a:off x="428596" y="6357958"/>
            <a:ext cx="642942" cy="285728"/>
          </a:xfrm>
          <a:prstGeom prst="actionButtonBackPrevious">
            <a:avLst/>
          </a:prstGeom>
          <a:solidFill>
            <a:srgbClr val="96EEA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14414" y="214290"/>
            <a:ext cx="7072362" cy="714380"/>
          </a:xfrm>
          <a:prstGeom prst="roundRect">
            <a:avLst/>
          </a:prstGeom>
          <a:solidFill>
            <a:srgbClr val="96EEA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Сучасна модель атома. Протонно-нейтронна модель ядра атома. Ядерні сили. Ізотопи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500166" y="1071546"/>
            <a:ext cx="6072230" cy="78581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u="sng" dirty="0" smtClean="0">
                <a:solidFill>
                  <a:srgbClr val="002060"/>
                </a:solidFill>
                <a:hlinkClick r:id="rId3" action="ppaction://hlinkpres?slideindex=1&amp;slidetitle="/>
              </a:rPr>
              <a:t>1.Презентація  “ Сучасна модель атома . Протонно-нейтронна модель ядра атома. Ядерні сили. Ізотопи ” </a:t>
            </a:r>
            <a:endParaRPr lang="ru-RU" b="1" u="sng" dirty="0">
              <a:solidFill>
                <a:srgbClr val="00206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571604" y="1928802"/>
            <a:ext cx="5940000" cy="4749293"/>
            <a:chOff x="1071538" y="1863475"/>
            <a:chExt cx="5940000" cy="4749293"/>
          </a:xfrm>
        </p:grpSpPr>
        <p:sp>
          <p:nvSpPr>
            <p:cNvPr id="4" name="Блок-схема: альтернативный процесс 3"/>
            <p:cNvSpPr/>
            <p:nvPr/>
          </p:nvSpPr>
          <p:spPr>
            <a:xfrm>
              <a:off x="1071538" y="1863475"/>
              <a:ext cx="5940000" cy="612000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b="1" u="sng" dirty="0" smtClean="0">
                  <a:solidFill>
                    <a:srgbClr val="002060"/>
                  </a:solidFill>
                  <a:hlinkClick r:id="rId4" action="ppaction://hlinkpres?slideindex=1&amp;slidetitle="/>
                </a:rPr>
                <a:t>2.Інтерактивний кросворд  “ Будова атома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5" name="Блок-схема: альтернативный процесс 4"/>
            <p:cNvSpPr/>
            <p:nvPr/>
          </p:nvSpPr>
          <p:spPr>
            <a:xfrm>
              <a:off x="1071538" y="2577855"/>
              <a:ext cx="5940000" cy="612000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b="1" u="sng" dirty="0" smtClean="0">
                  <a:solidFill>
                    <a:srgbClr val="002060"/>
                  </a:solidFill>
                  <a:hlinkClick r:id="rId5" action="ppaction://hlinkpres?slideindex=1&amp;slidetitle="/>
                </a:rPr>
                <a:t>3.Інтерактивні ребуси “ Термінологічні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6" name="Блок-схема: альтернативный процесс 5"/>
            <p:cNvSpPr/>
            <p:nvPr/>
          </p:nvSpPr>
          <p:spPr>
            <a:xfrm>
              <a:off x="1071538" y="5311220"/>
              <a:ext cx="5940000" cy="612000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b="1" u="sng" dirty="0" smtClean="0">
                  <a:solidFill>
                    <a:srgbClr val="002060"/>
                  </a:solidFill>
                  <a:hlinkClick r:id="rId6" action="ppaction://hlinkfile"/>
                </a:rPr>
                <a:t>7. Відеоролик “ Модель будови ядра атома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7" name="Блок-схема: альтернативный процесс 6"/>
            <p:cNvSpPr/>
            <p:nvPr/>
          </p:nvSpPr>
          <p:spPr>
            <a:xfrm>
              <a:off x="1071538" y="4621671"/>
              <a:ext cx="5940000" cy="612000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b="1" u="sng" dirty="0" smtClean="0">
                  <a:solidFill>
                    <a:srgbClr val="002060"/>
                  </a:solidFill>
                  <a:hlinkClick r:id="rId7" action="ppaction://hlinkfile"/>
                </a:rPr>
                <a:t>6. Відеоролик “ Модель будови атома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8" name="Блок-схема: альтернативный процесс 7"/>
            <p:cNvSpPr/>
            <p:nvPr/>
          </p:nvSpPr>
          <p:spPr>
            <a:xfrm>
              <a:off x="1071538" y="3932122"/>
              <a:ext cx="5940000" cy="612000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b="1" u="sng" dirty="0" smtClean="0">
                  <a:solidFill>
                    <a:srgbClr val="002060"/>
                  </a:solidFill>
                  <a:hlinkClick r:id="rId8" action="ppaction://hlinkfile"/>
                </a:rPr>
                <a:t>5. Відеофільм “ Атом , який створив…”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9" name="Блок-схема: альтернативный процесс 8"/>
            <p:cNvSpPr/>
            <p:nvPr/>
          </p:nvSpPr>
          <p:spPr>
            <a:xfrm>
              <a:off x="1071538" y="3242573"/>
              <a:ext cx="5940000" cy="612000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b="1" u="sng" dirty="0" smtClean="0">
                  <a:solidFill>
                    <a:srgbClr val="002060"/>
                  </a:solidFill>
                  <a:hlinkClick r:id="rId9" action="ppaction://hlinkpres?slideindex=1&amp;slidetitle="/>
                </a:rPr>
                <a:t>4. Інтерактивні тестові завдання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10" name="Блок-схема: альтернативный процесс 9"/>
            <p:cNvSpPr/>
            <p:nvPr/>
          </p:nvSpPr>
          <p:spPr>
            <a:xfrm>
              <a:off x="1071538" y="6000768"/>
              <a:ext cx="5940000" cy="612000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b="1" u="sng" dirty="0" smtClean="0">
                  <a:solidFill>
                    <a:srgbClr val="002060"/>
                  </a:solidFill>
                  <a:hlinkClick r:id="rId10" action="ppaction://hlinkfile"/>
                </a:rPr>
                <a:t>8. Відеоролик “ Модель досліду Резерфорда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</p:grp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286520"/>
            <a:ext cx="642974" cy="285728"/>
          </a:xfrm>
          <a:prstGeom prst="actionButtonForwardNex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rId11" action="ppaction://hlinksldjump" highlightClick="1"/>
          </p:cNvPr>
          <p:cNvSpPr/>
          <p:nvPr/>
        </p:nvSpPr>
        <p:spPr>
          <a:xfrm>
            <a:off x="428596" y="6357958"/>
            <a:ext cx="642942" cy="285728"/>
          </a:xfrm>
          <a:prstGeom prst="actionButtonBackPrevious">
            <a:avLst/>
          </a:prstGeom>
          <a:solidFill>
            <a:srgbClr val="96EEA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1857356" y="214290"/>
            <a:ext cx="6000792" cy="571504"/>
          </a:xfrm>
          <a:prstGeom prst="flowChartAlternateProcess">
            <a:avLst/>
          </a:prstGeom>
          <a:solidFill>
            <a:srgbClr val="96EEA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Радіоактивність. Радіоактивні випромінювання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143108" y="1142984"/>
            <a:ext cx="5400000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 smtClean="0">
                <a:solidFill>
                  <a:srgbClr val="002060"/>
                </a:solidFill>
                <a:hlinkClick r:id="rId2" action="ppaction://hlinkpres?slideindex=1&amp;slidetitle="/>
              </a:rPr>
              <a:t>1. Презентація  “ Радіоактивність. Радіоактивні випромінювання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143108" y="1985952"/>
            <a:ext cx="5400000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 smtClean="0">
                <a:solidFill>
                  <a:srgbClr val="002060"/>
                </a:solidFill>
                <a:hlinkClick r:id="rId3" action="ppaction://hlinkpres?slideindex=1&amp;slidetitle="/>
              </a:rPr>
              <a:t>2. Інтерактивний кросворд  “ Радіоактивне випромінювання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143108" y="2828920"/>
            <a:ext cx="5400000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 smtClean="0">
                <a:solidFill>
                  <a:srgbClr val="002060"/>
                </a:solidFill>
                <a:hlinkClick r:id="rId4" action="ppaction://hlinkpres?slideindex=1&amp;slidetitle="/>
              </a:rPr>
              <a:t>3. Інтерактивні ребуси “ Термінологічні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143108" y="3671888"/>
            <a:ext cx="5400000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 smtClean="0">
                <a:solidFill>
                  <a:srgbClr val="002060"/>
                </a:solidFill>
                <a:hlinkClick r:id="rId5" action="ppaction://hlinkpres?slideindex=1&amp;slidetitle="/>
              </a:rPr>
              <a:t>4. Інтерактивні тестові завдання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143108" y="5357826"/>
            <a:ext cx="5400000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 smtClean="0">
                <a:solidFill>
                  <a:srgbClr val="002060"/>
                </a:solidFill>
                <a:hlinkClick r:id="rId6" action="ppaction://hlinkfile"/>
              </a:rPr>
              <a:t>6. Відеофільм “ Радіоактивність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143108" y="4514856"/>
            <a:ext cx="5400000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 smtClean="0">
                <a:solidFill>
                  <a:srgbClr val="002060"/>
                </a:solidFill>
                <a:hlinkClick r:id="rId7" action="ppaction://hlinkfile"/>
              </a:rPr>
              <a:t>5. Відеоролик “ Проникність випромінювання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86776" y="6286520"/>
            <a:ext cx="642974" cy="285728"/>
          </a:xfrm>
          <a:prstGeom prst="actionButtonForwardNex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rId8" action="ppaction://hlinksldjump" highlightClick="1"/>
          </p:cNvPr>
          <p:cNvSpPr/>
          <p:nvPr/>
        </p:nvSpPr>
        <p:spPr>
          <a:xfrm>
            <a:off x="571472" y="6357958"/>
            <a:ext cx="642942" cy="285728"/>
          </a:xfrm>
          <a:prstGeom prst="actionButtonBackPrevious">
            <a:avLst/>
          </a:prstGeom>
          <a:solidFill>
            <a:srgbClr val="96EEA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1928794" y="285728"/>
            <a:ext cx="5715040" cy="857256"/>
          </a:xfrm>
          <a:prstGeom prst="flowChartAlternateProcess">
            <a:avLst/>
          </a:prstGeom>
          <a:solidFill>
            <a:srgbClr val="96EEA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Активність радіоактивної речовини. Застосування радіоактивних ізотопів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000232" y="1500174"/>
            <a:ext cx="5429288" cy="85725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 smtClean="0">
                <a:solidFill>
                  <a:srgbClr val="002060"/>
                </a:solidFill>
                <a:hlinkClick r:id="rId2" action="ppaction://hlinkpres?slideindex=1&amp;slidetitle="/>
              </a:rPr>
              <a:t>1. Презентація “ Активність радіоактивної речовини. Застосування радіоактивних ізотопів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000232" y="2500306"/>
            <a:ext cx="5429288" cy="85725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 smtClean="0">
                <a:solidFill>
                  <a:srgbClr val="002060"/>
                </a:solidFill>
                <a:hlinkClick r:id="rId3" action="ppaction://hlinkpres?slideindex=1&amp;slidetitle="/>
              </a:rPr>
              <a:t>2. Інтерактивний кросворд “ Радіоактивні ізотопи та їх застосування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000232" y="3500438"/>
            <a:ext cx="5429288" cy="85725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 smtClean="0">
                <a:solidFill>
                  <a:srgbClr val="002060"/>
                </a:solidFill>
                <a:hlinkClick r:id="rId4" action="ppaction://hlinkpres?slideindex=1&amp;slidetitle="/>
              </a:rPr>
              <a:t>3. Інтерактивні ребуси “ Термінологічні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000232" y="4572008"/>
            <a:ext cx="5429288" cy="85725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 smtClean="0">
                <a:solidFill>
                  <a:srgbClr val="002060"/>
                </a:solidFill>
                <a:hlinkClick r:id="rId5" action="ppaction://hlinkpres?slideindex=1&amp;slidetitle="/>
              </a:rPr>
              <a:t>4. Інтерактивні тестові завдання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000232" y="5643578"/>
            <a:ext cx="5429288" cy="85725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u="sng" dirty="0" smtClean="0">
                <a:solidFill>
                  <a:srgbClr val="002060"/>
                </a:solidFill>
                <a:hlinkClick r:id="rId6" action="ppaction://hlinkfile"/>
              </a:rPr>
              <a:t>5. Відеофільм “ Будова ядра . Закон радіоактивного розпаду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286776" y="6286520"/>
            <a:ext cx="642974" cy="285728"/>
          </a:xfrm>
          <a:prstGeom prst="actionButtonForwardNex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rId7" action="ppaction://hlinksldjump" highlightClick="1"/>
          </p:cNvPr>
          <p:cNvSpPr/>
          <p:nvPr/>
        </p:nvSpPr>
        <p:spPr>
          <a:xfrm>
            <a:off x="428596" y="6357958"/>
            <a:ext cx="642942" cy="285728"/>
          </a:xfrm>
          <a:prstGeom prst="actionButtonBackPrevious">
            <a:avLst/>
          </a:prstGeom>
          <a:solidFill>
            <a:srgbClr val="96EEA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1857356" y="428604"/>
            <a:ext cx="6072230" cy="714380"/>
          </a:xfrm>
          <a:prstGeom prst="flowChartAlternateProcess">
            <a:avLst/>
          </a:prstGeom>
          <a:solidFill>
            <a:srgbClr val="96EEA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Йонізаційна дія радіоактивного випромінювання. Природний радіоактивний фон. Дозиметри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928794" y="2553885"/>
            <a:ext cx="5929354" cy="64294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u="sng" dirty="0" smtClean="0">
                <a:solidFill>
                  <a:srgbClr val="002060"/>
                </a:solidFill>
                <a:hlinkClick r:id="rId2" action="ppaction://hlinkpres?slideindex=1&amp;slidetitle="/>
              </a:rPr>
              <a:t>2. Інтерактивний кросворд “ Характеристики впливу йонізуючого випромінювання ” 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928794" y="3393282"/>
            <a:ext cx="5929354" cy="64294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u="sng" dirty="0" smtClean="0">
                <a:solidFill>
                  <a:srgbClr val="002060"/>
                </a:solidFill>
                <a:hlinkClick r:id="rId3" action="ppaction://hlinkpres?slideindex=1&amp;slidetitle="/>
              </a:rPr>
              <a:t>3. Інтерактивні ребуси “ Термінологічні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928794" y="1571612"/>
            <a:ext cx="5929354" cy="78581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u="sng" dirty="0" smtClean="0">
                <a:solidFill>
                  <a:srgbClr val="002060"/>
                </a:solidFill>
                <a:hlinkClick r:id="rId4" action="ppaction://hlinkpres?slideindex=1&amp;slidetitle="/>
              </a:rPr>
              <a:t>1. Презентація “ Йонізаційна дія радіоактивного випромінювання. Природний радіоактивний фон. Дозиметри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928794" y="4232679"/>
            <a:ext cx="5929354" cy="64294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u="sng" dirty="0" smtClean="0">
                <a:solidFill>
                  <a:srgbClr val="002060"/>
                </a:solidFill>
                <a:hlinkClick r:id="rId5" action="ppaction://hlinkpres?slideindex=1&amp;slidetitle="/>
              </a:rPr>
              <a:t>4. Інтерактивні тестові завдання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928794" y="5072074"/>
            <a:ext cx="5929354" cy="64294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u="sng" dirty="0" smtClean="0">
                <a:solidFill>
                  <a:srgbClr val="002060"/>
                </a:solidFill>
                <a:hlinkClick r:id="rId6" action="ppaction://hlinkfile"/>
              </a:rPr>
              <a:t>5. Відеоролик </a:t>
            </a:r>
            <a:r>
              <a:rPr lang="uk-UA" b="1" u="sng" dirty="0" err="1" smtClean="0">
                <a:solidFill>
                  <a:srgbClr val="002060"/>
                </a:solidFill>
                <a:hlinkClick r:id="rId6" action="ppaction://hlinkfile"/>
              </a:rPr>
              <a:t>“Йонізаційна</a:t>
            </a:r>
            <a:r>
              <a:rPr lang="uk-UA" b="1" u="sng" dirty="0" smtClean="0">
                <a:solidFill>
                  <a:srgbClr val="002060"/>
                </a:solidFill>
                <a:hlinkClick r:id="rId6" action="ppaction://hlinkfile"/>
              </a:rPr>
              <a:t> дія радіоактивного випромінювання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286776" y="6286520"/>
            <a:ext cx="642974" cy="285728"/>
          </a:xfrm>
          <a:prstGeom prst="actionButtonForwardNex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rId7" action="ppaction://hlinksldjump" highlightClick="1"/>
          </p:cNvPr>
          <p:cNvSpPr/>
          <p:nvPr/>
        </p:nvSpPr>
        <p:spPr>
          <a:xfrm>
            <a:off x="428596" y="6357958"/>
            <a:ext cx="642942" cy="285728"/>
          </a:xfrm>
          <a:prstGeom prst="actionButtonBackPrevious">
            <a:avLst/>
          </a:prstGeom>
          <a:solidFill>
            <a:srgbClr val="96EEA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286776" y="6286520"/>
            <a:ext cx="642974" cy="285728"/>
          </a:xfrm>
          <a:prstGeom prst="actionButtonForwardNex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2071670" y="285728"/>
            <a:ext cx="5715040" cy="571504"/>
          </a:xfrm>
          <a:prstGeom prst="flowChartAlternateProcess">
            <a:avLst/>
          </a:prstGeom>
          <a:solidFill>
            <a:srgbClr val="96EEA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Ланцюгова ядерна реакція. Ядерний реактор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071670" y="1214422"/>
            <a:ext cx="5643602" cy="85725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u="sng" dirty="0" smtClean="0">
                <a:solidFill>
                  <a:srgbClr val="002060"/>
                </a:solidFill>
                <a:hlinkClick r:id="rId2" action="ppaction://hlinkpres?slideindex=1&amp;slidetitle="/>
              </a:rPr>
              <a:t>1. Презентація “ Ланцюгова ядерна реакція. Ядерний реактор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071670" y="2268133"/>
            <a:ext cx="5643602" cy="85725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u="sng" dirty="0" smtClean="0">
                <a:solidFill>
                  <a:srgbClr val="002060"/>
                </a:solidFill>
                <a:hlinkClick r:id="rId3" action="ppaction://hlinkpres?slideindex=1&amp;slidetitle="/>
              </a:rPr>
              <a:t>2. Інтерактивний кросворд “ Розщеплення ядра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071670" y="3321844"/>
            <a:ext cx="5643602" cy="85725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u="sng" dirty="0" smtClean="0">
                <a:solidFill>
                  <a:srgbClr val="002060"/>
                </a:solidFill>
                <a:hlinkClick r:id="rId4" action="ppaction://hlinkpres?slideindex=1&amp;slidetitle="/>
              </a:rPr>
              <a:t>3. Інтерактивні ребуси “ Термінологічні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071670" y="4375555"/>
            <a:ext cx="5643602" cy="85725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u="sng" dirty="0" smtClean="0">
                <a:solidFill>
                  <a:srgbClr val="002060"/>
                </a:solidFill>
                <a:hlinkClick r:id="rId5" action="ppaction://hlinkpres?slideindex=1&amp;slidetitle="/>
              </a:rPr>
              <a:t>4. Інтерактивні тестові завдання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071670" y="5429264"/>
            <a:ext cx="5643602" cy="85725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u="sng" dirty="0" smtClean="0">
                <a:solidFill>
                  <a:srgbClr val="002060"/>
                </a:solidFill>
                <a:hlinkClick r:id="rId6" action="ppaction://hlinkfile"/>
              </a:rPr>
              <a:t>5. Відеофільм “ Ланцюгова ядерна реакція. Ядерний реактор ”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10" name="Управляющая кнопка: назад 9">
            <a:hlinkClick r:id="rId7" action="ppaction://hlinksldjump" highlightClick="1"/>
          </p:cNvPr>
          <p:cNvSpPr/>
          <p:nvPr/>
        </p:nvSpPr>
        <p:spPr>
          <a:xfrm>
            <a:off x="428596" y="6357958"/>
            <a:ext cx="642942" cy="285728"/>
          </a:xfrm>
          <a:prstGeom prst="actionButtonBackPrevious">
            <a:avLst/>
          </a:prstGeom>
          <a:solidFill>
            <a:srgbClr val="96EEA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1857356" y="214290"/>
            <a:ext cx="6072230" cy="857256"/>
          </a:xfrm>
          <a:prstGeom prst="flowChartAlternateProcess">
            <a:avLst/>
          </a:prstGeom>
          <a:solidFill>
            <a:srgbClr val="96EEA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Атомна енергетика України. Екологічні проблеми атомної енергетики</a:t>
            </a:r>
            <a:endParaRPr lang="ru-RU" b="1" dirty="0">
              <a:solidFill>
                <a:srgbClr val="002060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214546" y="1214422"/>
            <a:ext cx="5256000" cy="5214974"/>
            <a:chOff x="1785918" y="1285860"/>
            <a:chExt cx="5256000" cy="5214974"/>
          </a:xfrm>
        </p:grpSpPr>
        <p:sp>
          <p:nvSpPr>
            <p:cNvPr id="3" name="Блок-схема: альтернативный процесс 2"/>
            <p:cNvSpPr/>
            <p:nvPr/>
          </p:nvSpPr>
          <p:spPr>
            <a:xfrm>
              <a:off x="1785918" y="1285860"/>
              <a:ext cx="5256000" cy="571504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b="1" u="sng" dirty="0" smtClean="0">
                  <a:solidFill>
                    <a:srgbClr val="002060"/>
                  </a:solidFill>
                  <a:hlinkClick r:id="rId2" action="ppaction://hlinkpres?slideindex=1&amp;slidetitle="/>
                </a:rPr>
                <a:t>1.  Презентація “ Атомна енергетика України. Екологічні проблеми атомної енергетики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4" name="Блок-схема: альтернативный процесс 3"/>
            <p:cNvSpPr/>
            <p:nvPr/>
          </p:nvSpPr>
          <p:spPr>
            <a:xfrm>
              <a:off x="1785918" y="5929330"/>
              <a:ext cx="5256000" cy="571504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b="1" u="sng" dirty="0" smtClean="0">
                  <a:solidFill>
                    <a:srgbClr val="002060"/>
                  </a:solidFill>
                  <a:hlinkClick r:id="rId3" action="ppaction://hlinkfile"/>
                </a:rPr>
                <a:t>8. Відеоролик “ Южно-Українська АЕС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5" name="Блок-схема: альтернативный процесс 4"/>
            <p:cNvSpPr/>
            <p:nvPr/>
          </p:nvSpPr>
          <p:spPr>
            <a:xfrm>
              <a:off x="1785918" y="5265978"/>
              <a:ext cx="5256000" cy="571504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b="1" u="sng" dirty="0" smtClean="0">
                  <a:solidFill>
                    <a:srgbClr val="002060"/>
                  </a:solidFill>
                  <a:hlinkClick r:id="rId4" action="ppaction://hlinkfile"/>
                </a:rPr>
                <a:t>7. Відеоролик “ Хмельницька АЕС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6" name="Блок-схема: альтернативный процесс 5"/>
            <p:cNvSpPr/>
            <p:nvPr/>
          </p:nvSpPr>
          <p:spPr>
            <a:xfrm>
              <a:off x="1785918" y="4602625"/>
              <a:ext cx="5256000" cy="571504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b="1" u="sng" dirty="0" smtClean="0">
                  <a:solidFill>
                    <a:srgbClr val="002060"/>
                  </a:solidFill>
                  <a:hlinkClick r:id="rId5" action="ppaction://hlinkfile"/>
                </a:rPr>
                <a:t>6.Відеоролик “З-Д модель аварії  на Чорнобильській   АЕС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7" name="Блок-схема: альтернативный процесс 6"/>
            <p:cNvSpPr/>
            <p:nvPr/>
          </p:nvSpPr>
          <p:spPr>
            <a:xfrm>
              <a:off x="1785918" y="3939272"/>
              <a:ext cx="5256000" cy="571504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b="1" u="sng" dirty="0" smtClean="0">
                  <a:solidFill>
                    <a:srgbClr val="002060"/>
                  </a:solidFill>
                  <a:hlinkClick r:id="rId6" action="ppaction://hlinkfile"/>
                </a:rPr>
                <a:t>5. Відеоролик “ Запорізька АЕС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8" name="Блок-схема: альтернативный процесс 7"/>
            <p:cNvSpPr/>
            <p:nvPr/>
          </p:nvSpPr>
          <p:spPr>
            <a:xfrm>
              <a:off x="1785918" y="3275919"/>
              <a:ext cx="5256000" cy="571504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b="1" u="sng" dirty="0" smtClean="0">
                  <a:solidFill>
                    <a:srgbClr val="002060"/>
                  </a:solidFill>
                  <a:hlinkClick r:id="rId7" action="ppaction://hlinkpres?slideindex=1&amp;slidetitle="/>
                </a:rPr>
                <a:t>4. Інтерактивні тестові завдання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9" name="Блок-схема: альтернативный процесс 8"/>
            <p:cNvSpPr/>
            <p:nvPr/>
          </p:nvSpPr>
          <p:spPr>
            <a:xfrm>
              <a:off x="1785918" y="2612566"/>
              <a:ext cx="5256000" cy="571504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b="1" u="sng" dirty="0" smtClean="0">
                  <a:solidFill>
                    <a:srgbClr val="002060"/>
                  </a:solidFill>
                  <a:hlinkClick r:id="rId8" action="ppaction://hlinkpres?slideindex=1&amp;slidetitle="/>
                </a:rPr>
                <a:t>3. Інтерактивні ребуси “ Термінологічні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10" name="Блок-схема: альтернативный процесс 9"/>
            <p:cNvSpPr/>
            <p:nvPr/>
          </p:nvSpPr>
          <p:spPr>
            <a:xfrm>
              <a:off x="1785918" y="1949213"/>
              <a:ext cx="5256000" cy="571504"/>
            </a:xfrm>
            <a:prstGeom prst="flowChartAlternate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b="1" u="sng" dirty="0" smtClean="0">
                  <a:solidFill>
                    <a:srgbClr val="002060"/>
                  </a:solidFill>
                  <a:hlinkClick r:id="rId9" action="ppaction://hlinkpres?slideindex=1&amp;slidetitle="/>
                </a:rPr>
                <a:t>2.Інтерактивний кросворд “ Атомна енергетика України ”</a:t>
              </a:r>
              <a:endParaRPr lang="ru-RU" b="1" u="sng" dirty="0">
                <a:solidFill>
                  <a:srgbClr val="002060"/>
                </a:solidFill>
              </a:endParaRPr>
            </a:p>
          </p:txBody>
        </p:sp>
      </p:grpSp>
      <p:sp>
        <p:nvSpPr>
          <p:cNvPr id="13" name="Управляющая кнопка: назад 12">
            <a:hlinkClick r:id="rId10" action="ppaction://hlinksldjump" highlightClick="1"/>
          </p:cNvPr>
          <p:cNvSpPr/>
          <p:nvPr/>
        </p:nvSpPr>
        <p:spPr>
          <a:xfrm>
            <a:off x="428596" y="6357958"/>
            <a:ext cx="642942" cy="285728"/>
          </a:xfrm>
          <a:prstGeom prst="actionButtonBackPrevious">
            <a:avLst/>
          </a:prstGeom>
          <a:solidFill>
            <a:srgbClr val="96EEA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86776" y="6286520"/>
            <a:ext cx="642974" cy="285728"/>
          </a:xfrm>
          <a:prstGeom prst="actionButtonForwardNex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857232"/>
            <a:ext cx="2246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7144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uk-UA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 </a:t>
            </a:r>
            <a:endParaRPr lang="uk-UA" b="1" dirty="0">
              <a:latin typeface="Times New Roman" pitchFamily="18" charset="0"/>
              <a:ea typeface="Calibri" pitchFamily="34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428736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Фізика:9 кл: підручник для загальноосвітніх навчальних закладів    /[Бар’яхтар В.Г., Довгий С.О.,  Божинова Ф.Я.,Кірюхіна О.О.];за ред. В.Г.Бар’яхтара, С.О.Довгого. –  Харків: Ранок , 2017.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– 272с.(книга чотирьох авторів)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3500438"/>
            <a:ext cx="3170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 - ресурси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41433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uk-UA" sz="2400" dirty="0" smtClean="0">
                <a:latin typeface="Times New Roman" pitchFamily="18" charset="0"/>
                <a:ea typeface="Calibri" pitchFamily="34" charset="0"/>
                <a:cs typeface="Arial" charset="0"/>
              </a:rPr>
              <a:t>  </a:t>
            </a:r>
            <a:r>
              <a:rPr lang="uk-UA" sz="24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–  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http</a:t>
            </a:r>
            <a:r>
              <a:rPr lang="uk-UA" sz="24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: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//www.wikipedia.org</a:t>
            </a:r>
            <a:endParaRPr lang="uk-UA" sz="2400" b="1" dirty="0" smtClean="0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  – http://www.youtube.com</a:t>
            </a:r>
          </a:p>
          <a:p>
            <a:pPr eaLnBrk="0" hangingPunct="0"/>
            <a:endParaRPr lang="en-US" sz="2400" b="1" dirty="0" smtClean="0">
              <a:latin typeface="Times New Roman" pitchFamily="18" charset="0"/>
              <a:ea typeface="Calibri" pitchFamily="34" charset="0"/>
              <a:cs typeface="Arial" charset="0"/>
            </a:endParaRPr>
          </a:p>
        </p:txBody>
      </p:sp>
      <p:sp>
        <p:nvSpPr>
          <p:cNvPr id="9" name="Управляющая кнопка: назад 8">
            <a:hlinkClick r:id="" action="ppaction://hlinkshowjump?jump=firstslide" highlightClick="1"/>
          </p:cNvPr>
          <p:cNvSpPr/>
          <p:nvPr/>
        </p:nvSpPr>
        <p:spPr>
          <a:xfrm>
            <a:off x="428596" y="6357958"/>
            <a:ext cx="642942" cy="285728"/>
          </a:xfrm>
          <a:prstGeom prst="actionButtonBackPrevious">
            <a:avLst/>
          </a:prstGeom>
          <a:solidFill>
            <a:srgbClr val="96EEA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1223</TotalTime>
  <Words>512</Words>
  <Application>Microsoft Office PowerPoint</Application>
  <PresentationFormat>Экран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122</cp:revision>
  <dcterms:created xsi:type="dcterms:W3CDTF">2018-02-20T15:14:13Z</dcterms:created>
  <dcterms:modified xsi:type="dcterms:W3CDTF">2010-01-01T01:41:55Z</dcterms:modified>
</cp:coreProperties>
</file>