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D159"/>
    <a:srgbClr val="00FF00"/>
    <a:srgbClr val="FF6600"/>
    <a:srgbClr val="006600"/>
    <a:srgbClr val="003300"/>
    <a:srgbClr val="66FF33"/>
    <a:srgbClr val="BCE292"/>
    <a:srgbClr val="95ED69"/>
    <a:srgbClr val="9FF8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102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" Target="../slides/slide5.xml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B66CDE-E2B9-4C1E-817B-89BF245C5EB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E214A5-2D64-4A84-92C8-4A8F42AE0516}">
      <dgm:prSet/>
      <dgm:spPr>
        <a:solidFill>
          <a:srgbClr val="00FF00"/>
        </a:solidFill>
      </dgm:spPr>
      <dgm:t>
        <a:bodyPr/>
        <a:lstStyle/>
        <a:p>
          <a:pPr algn="ctr" rtl="0"/>
          <a:r>
            <a:rPr lang="uk-UA" b="1" dirty="0" smtClean="0">
              <a:solidFill>
                <a:srgbClr val="FF0000"/>
              </a:solidFill>
            </a:rPr>
            <a:t>«Україна на політичній карті Європи і світу»</a:t>
          </a:r>
          <a:endParaRPr lang="ru-RU" b="1" dirty="0">
            <a:solidFill>
              <a:srgbClr val="FF0000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77A3BA99-82DE-490D-8E68-DFAA0F5263AB}" type="parTrans" cxnId="{78890FC4-57EF-4352-B2F0-A6BD2CF7324E}">
      <dgm:prSet/>
      <dgm:spPr/>
      <dgm:t>
        <a:bodyPr/>
        <a:lstStyle/>
        <a:p>
          <a:pPr algn="ctr"/>
          <a:endParaRPr lang="ru-RU"/>
        </a:p>
      </dgm:t>
    </dgm:pt>
    <dgm:pt modelId="{CE84F1CE-E316-4245-A89F-87399DC3A628}" type="sibTrans" cxnId="{78890FC4-57EF-4352-B2F0-A6BD2CF7324E}">
      <dgm:prSet/>
      <dgm:spPr/>
      <dgm:t>
        <a:bodyPr/>
        <a:lstStyle/>
        <a:p>
          <a:pPr algn="ctr"/>
          <a:endParaRPr lang="ru-RU"/>
        </a:p>
      </dgm:t>
    </dgm:pt>
    <dgm:pt modelId="{9D0C14C1-5B27-4D74-A59D-9941BD18406B}" type="pres">
      <dgm:prSet presAssocID="{D4B66CDE-E2B9-4C1E-817B-89BF245C5EB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2F1495-B25C-4E3F-9455-ED431541E63B}" type="pres">
      <dgm:prSet presAssocID="{7BE214A5-2D64-4A84-92C8-4A8F42AE0516}" presName="composite" presStyleCnt="0"/>
      <dgm:spPr/>
    </dgm:pt>
    <dgm:pt modelId="{54643699-67D6-4FF1-AADB-B529C0E9FF10}" type="pres">
      <dgm:prSet presAssocID="{7BE214A5-2D64-4A84-92C8-4A8F42AE0516}" presName="imgShp" presStyleLbl="fgImgPlace1" presStyleIdx="0" presStyleCnt="1" custLinFactNeighborX="-94833"/>
      <dgm:spPr>
        <a:solidFill>
          <a:schemeClr val="bg1"/>
        </a:solidFill>
        <a:ln>
          <a:solidFill>
            <a:srgbClr val="006600"/>
          </a:solidFill>
        </a:ln>
      </dgm:spPr>
      <dgm:t>
        <a:bodyPr/>
        <a:lstStyle/>
        <a:p>
          <a:endParaRPr lang="ru-RU"/>
        </a:p>
      </dgm:t>
    </dgm:pt>
    <dgm:pt modelId="{22B897A2-7B53-4916-A396-5CABA3733E43}" type="pres">
      <dgm:prSet presAssocID="{7BE214A5-2D64-4A84-92C8-4A8F42AE0516}" presName="txShp" presStyleLbl="node1" presStyleIdx="0" presStyleCnt="1" custScaleX="150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2F4290E-016A-489F-86C7-C258DCF986EF}" type="presOf" srcId="{7BE214A5-2D64-4A84-92C8-4A8F42AE0516}" destId="{22B897A2-7B53-4916-A396-5CABA3733E43}" srcOrd="0" destOrd="0" presId="urn:microsoft.com/office/officeart/2005/8/layout/vList3"/>
    <dgm:cxn modelId="{751189DC-A218-4CF9-8F7F-8B7FBDAABA96}" type="presOf" srcId="{D4B66CDE-E2B9-4C1E-817B-89BF245C5EB6}" destId="{9D0C14C1-5B27-4D74-A59D-9941BD18406B}" srcOrd="0" destOrd="0" presId="urn:microsoft.com/office/officeart/2005/8/layout/vList3"/>
    <dgm:cxn modelId="{78890FC4-57EF-4352-B2F0-A6BD2CF7324E}" srcId="{D4B66CDE-E2B9-4C1E-817B-89BF245C5EB6}" destId="{7BE214A5-2D64-4A84-92C8-4A8F42AE0516}" srcOrd="0" destOrd="0" parTransId="{77A3BA99-82DE-490D-8E68-DFAA0F5263AB}" sibTransId="{CE84F1CE-E316-4245-A89F-87399DC3A628}"/>
    <dgm:cxn modelId="{D77B958D-4C32-4611-8332-A8078B992155}" type="presParOf" srcId="{9D0C14C1-5B27-4D74-A59D-9941BD18406B}" destId="{A72F1495-B25C-4E3F-9455-ED431541E63B}" srcOrd="0" destOrd="0" presId="urn:microsoft.com/office/officeart/2005/8/layout/vList3"/>
    <dgm:cxn modelId="{5C53CF16-B9EE-4D49-8A20-527856164F6D}" type="presParOf" srcId="{A72F1495-B25C-4E3F-9455-ED431541E63B}" destId="{54643699-67D6-4FF1-AADB-B529C0E9FF10}" srcOrd="0" destOrd="0" presId="urn:microsoft.com/office/officeart/2005/8/layout/vList3"/>
    <dgm:cxn modelId="{C3818147-3B1C-47BE-BBC5-304050D782B2}" type="presParOf" srcId="{A72F1495-B25C-4E3F-9455-ED431541E63B}" destId="{22B897A2-7B53-4916-A396-5CABA3733E4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B66CDE-E2B9-4C1E-817B-89BF245C5EB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E214A5-2D64-4A84-92C8-4A8F42AE0516}">
      <dgm:prSet custT="1"/>
      <dgm:spPr>
        <a:solidFill>
          <a:srgbClr val="00FF00"/>
        </a:solidFill>
      </dgm:spPr>
      <dgm:t>
        <a:bodyPr/>
        <a:lstStyle/>
        <a:p>
          <a:pPr algn="ctr" rtl="0">
            <a:lnSpc>
              <a:spcPct val="50000"/>
            </a:lnSpc>
          </a:pPr>
          <a:r>
            <a:rPr lang="uk-UA" sz="3100" b="1" dirty="0" smtClean="0">
              <a:solidFill>
                <a:srgbClr val="FF0000"/>
              </a:solidFill>
            </a:rPr>
            <a:t>«Формування території </a:t>
          </a:r>
        </a:p>
        <a:p>
          <a:pPr algn="ctr" rtl="0">
            <a:lnSpc>
              <a:spcPct val="50000"/>
            </a:lnSpc>
          </a:pPr>
          <a:r>
            <a:rPr lang="uk-UA" sz="3100" b="1" dirty="0" smtClean="0">
              <a:solidFill>
                <a:srgbClr val="FF0000"/>
              </a:solidFill>
            </a:rPr>
            <a:t>України»</a:t>
          </a:r>
          <a:endParaRPr lang="ru-RU" sz="3100" b="1" dirty="0">
            <a:solidFill>
              <a:srgbClr val="FF0000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77A3BA99-82DE-490D-8E68-DFAA0F5263AB}" type="parTrans" cxnId="{78890FC4-57EF-4352-B2F0-A6BD2CF7324E}">
      <dgm:prSet/>
      <dgm:spPr/>
      <dgm:t>
        <a:bodyPr/>
        <a:lstStyle/>
        <a:p>
          <a:pPr algn="ctr"/>
          <a:endParaRPr lang="ru-RU"/>
        </a:p>
      </dgm:t>
    </dgm:pt>
    <dgm:pt modelId="{CE84F1CE-E316-4245-A89F-87399DC3A628}" type="sibTrans" cxnId="{78890FC4-57EF-4352-B2F0-A6BD2CF7324E}">
      <dgm:prSet/>
      <dgm:spPr/>
      <dgm:t>
        <a:bodyPr/>
        <a:lstStyle/>
        <a:p>
          <a:pPr algn="ctr"/>
          <a:endParaRPr lang="ru-RU"/>
        </a:p>
      </dgm:t>
    </dgm:pt>
    <dgm:pt modelId="{9D0C14C1-5B27-4D74-A59D-9941BD18406B}" type="pres">
      <dgm:prSet presAssocID="{D4B66CDE-E2B9-4C1E-817B-89BF245C5EB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2F1495-B25C-4E3F-9455-ED431541E63B}" type="pres">
      <dgm:prSet presAssocID="{7BE214A5-2D64-4A84-92C8-4A8F42AE0516}" presName="composite" presStyleCnt="0"/>
      <dgm:spPr/>
    </dgm:pt>
    <dgm:pt modelId="{54643699-67D6-4FF1-AADB-B529C0E9FF10}" type="pres">
      <dgm:prSet presAssocID="{7BE214A5-2D64-4A84-92C8-4A8F42AE0516}" presName="imgShp" presStyleLbl="fgImgPlace1" presStyleIdx="0" presStyleCnt="1" custLinFactNeighborX="-94833"/>
      <dgm:spPr>
        <a:solidFill>
          <a:schemeClr val="bg1"/>
        </a:solidFill>
        <a:ln>
          <a:solidFill>
            <a:srgbClr val="006600"/>
          </a:solidFill>
        </a:ln>
      </dgm:spPr>
      <dgm:t>
        <a:bodyPr/>
        <a:lstStyle/>
        <a:p>
          <a:endParaRPr lang="ru-RU"/>
        </a:p>
      </dgm:t>
    </dgm:pt>
    <dgm:pt modelId="{22B897A2-7B53-4916-A396-5CABA3733E43}" type="pres">
      <dgm:prSet presAssocID="{7BE214A5-2D64-4A84-92C8-4A8F42AE0516}" presName="txShp" presStyleLbl="node1" presStyleIdx="0" presStyleCnt="1" custScaleX="150376" custLinFactNeighborX="-1557" custLinFactNeighborY="-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D36E88-9041-40CE-8D7A-8793B6F8BBE7}" type="presOf" srcId="{D4B66CDE-E2B9-4C1E-817B-89BF245C5EB6}" destId="{9D0C14C1-5B27-4D74-A59D-9941BD18406B}" srcOrd="0" destOrd="0" presId="urn:microsoft.com/office/officeart/2005/8/layout/vList3"/>
    <dgm:cxn modelId="{F26175AB-50E1-4FB8-B140-1E4D9404F8F1}" type="presOf" srcId="{7BE214A5-2D64-4A84-92C8-4A8F42AE0516}" destId="{22B897A2-7B53-4916-A396-5CABA3733E43}" srcOrd="0" destOrd="0" presId="urn:microsoft.com/office/officeart/2005/8/layout/vList3"/>
    <dgm:cxn modelId="{78890FC4-57EF-4352-B2F0-A6BD2CF7324E}" srcId="{D4B66CDE-E2B9-4C1E-817B-89BF245C5EB6}" destId="{7BE214A5-2D64-4A84-92C8-4A8F42AE0516}" srcOrd="0" destOrd="0" parTransId="{77A3BA99-82DE-490D-8E68-DFAA0F5263AB}" sibTransId="{CE84F1CE-E316-4245-A89F-87399DC3A628}"/>
    <dgm:cxn modelId="{1FD7D662-517C-4DA8-96BC-D486473A71EE}" type="presParOf" srcId="{9D0C14C1-5B27-4D74-A59D-9941BD18406B}" destId="{A72F1495-B25C-4E3F-9455-ED431541E63B}" srcOrd="0" destOrd="0" presId="urn:microsoft.com/office/officeart/2005/8/layout/vList3"/>
    <dgm:cxn modelId="{100E0D7F-ED1F-4844-A343-250DC3984421}" type="presParOf" srcId="{A72F1495-B25C-4E3F-9455-ED431541E63B}" destId="{54643699-67D6-4FF1-AADB-B529C0E9FF10}" srcOrd="0" destOrd="0" presId="urn:microsoft.com/office/officeart/2005/8/layout/vList3"/>
    <dgm:cxn modelId="{80FE958D-9AAA-450C-AA8B-BB8074340E43}" type="presParOf" srcId="{A72F1495-B25C-4E3F-9455-ED431541E63B}" destId="{22B897A2-7B53-4916-A396-5CABA3733E4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B66CDE-E2B9-4C1E-817B-89BF245C5EB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E214A5-2D64-4A84-92C8-4A8F42AE0516}">
      <dgm:prSet/>
      <dgm:spPr>
        <a:solidFill>
          <a:srgbClr val="00FF00"/>
        </a:solidFill>
      </dgm:spPr>
      <dgm:t>
        <a:bodyPr/>
        <a:lstStyle/>
        <a:p>
          <a:pPr algn="ctr" rtl="0"/>
          <a:r>
            <a:rPr lang="uk-UA" b="1" dirty="0" smtClean="0">
              <a:solidFill>
                <a:srgbClr val="FF0000"/>
              </a:solidFill>
            </a:rPr>
            <a:t>«Україна на карті годинних поясів»</a:t>
          </a:r>
          <a:endParaRPr lang="ru-RU" b="1" dirty="0">
            <a:solidFill>
              <a:srgbClr val="FF0000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77A3BA99-82DE-490D-8E68-DFAA0F5263AB}" type="parTrans" cxnId="{78890FC4-57EF-4352-B2F0-A6BD2CF7324E}">
      <dgm:prSet/>
      <dgm:spPr/>
      <dgm:t>
        <a:bodyPr/>
        <a:lstStyle/>
        <a:p>
          <a:pPr algn="ctr"/>
          <a:endParaRPr lang="ru-RU"/>
        </a:p>
      </dgm:t>
    </dgm:pt>
    <dgm:pt modelId="{CE84F1CE-E316-4245-A89F-87399DC3A628}" type="sibTrans" cxnId="{78890FC4-57EF-4352-B2F0-A6BD2CF7324E}">
      <dgm:prSet/>
      <dgm:spPr/>
      <dgm:t>
        <a:bodyPr/>
        <a:lstStyle/>
        <a:p>
          <a:pPr algn="ctr"/>
          <a:endParaRPr lang="ru-RU"/>
        </a:p>
      </dgm:t>
    </dgm:pt>
    <dgm:pt modelId="{9D0C14C1-5B27-4D74-A59D-9941BD18406B}" type="pres">
      <dgm:prSet presAssocID="{D4B66CDE-E2B9-4C1E-817B-89BF245C5EB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2F1495-B25C-4E3F-9455-ED431541E63B}" type="pres">
      <dgm:prSet presAssocID="{7BE214A5-2D64-4A84-92C8-4A8F42AE0516}" presName="composite" presStyleCnt="0"/>
      <dgm:spPr/>
    </dgm:pt>
    <dgm:pt modelId="{54643699-67D6-4FF1-AADB-B529C0E9FF10}" type="pres">
      <dgm:prSet presAssocID="{7BE214A5-2D64-4A84-92C8-4A8F42AE0516}" presName="imgShp" presStyleLbl="fgImgPlace1" presStyleIdx="0" presStyleCnt="1" custLinFactNeighborX="-94833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rgbClr val="006600"/>
          </a:solidFill>
        </a:ln>
      </dgm:spPr>
      <dgm:t>
        <a:bodyPr/>
        <a:lstStyle/>
        <a:p>
          <a:endParaRPr lang="ru-RU"/>
        </a:p>
      </dgm:t>
    </dgm:pt>
    <dgm:pt modelId="{22B897A2-7B53-4916-A396-5CABA3733E43}" type="pres">
      <dgm:prSet presAssocID="{7BE214A5-2D64-4A84-92C8-4A8F42AE0516}" presName="txShp" presStyleLbl="node1" presStyleIdx="0" presStyleCnt="1" custScaleX="150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47B091-C4A7-4B82-8554-A5E8B6255D84}" type="presOf" srcId="{D4B66CDE-E2B9-4C1E-817B-89BF245C5EB6}" destId="{9D0C14C1-5B27-4D74-A59D-9941BD18406B}" srcOrd="0" destOrd="0" presId="urn:microsoft.com/office/officeart/2005/8/layout/vList3"/>
    <dgm:cxn modelId="{B580F2C4-3F38-47F3-93B7-809880D00C6C}" type="presOf" srcId="{7BE214A5-2D64-4A84-92C8-4A8F42AE0516}" destId="{22B897A2-7B53-4916-A396-5CABA3733E43}" srcOrd="0" destOrd="0" presId="urn:microsoft.com/office/officeart/2005/8/layout/vList3"/>
    <dgm:cxn modelId="{78890FC4-57EF-4352-B2F0-A6BD2CF7324E}" srcId="{D4B66CDE-E2B9-4C1E-817B-89BF245C5EB6}" destId="{7BE214A5-2D64-4A84-92C8-4A8F42AE0516}" srcOrd="0" destOrd="0" parTransId="{77A3BA99-82DE-490D-8E68-DFAA0F5263AB}" sibTransId="{CE84F1CE-E316-4245-A89F-87399DC3A628}"/>
    <dgm:cxn modelId="{24E33DB2-94B5-424E-8DA2-91A4B78CC3CB}" type="presParOf" srcId="{9D0C14C1-5B27-4D74-A59D-9941BD18406B}" destId="{A72F1495-B25C-4E3F-9455-ED431541E63B}" srcOrd="0" destOrd="0" presId="urn:microsoft.com/office/officeart/2005/8/layout/vList3"/>
    <dgm:cxn modelId="{5D37A1D9-5505-4E0F-8BA3-B9C358E09CF7}" type="presParOf" srcId="{A72F1495-B25C-4E3F-9455-ED431541E63B}" destId="{54643699-67D6-4FF1-AADB-B529C0E9FF10}" srcOrd="0" destOrd="0" presId="urn:microsoft.com/office/officeart/2005/8/layout/vList3"/>
    <dgm:cxn modelId="{B2A850C9-12C8-4918-9614-792EC7F12CA1}" type="presParOf" srcId="{A72F1495-B25C-4E3F-9455-ED431541E63B}" destId="{22B897A2-7B53-4916-A396-5CABA3733E4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B9C2BB9-35EA-485A-B537-133237A47F98}" type="doc">
      <dgm:prSet loTypeId="urn:microsoft.com/office/officeart/2005/8/layout/target3" loCatId="list" qsTypeId="urn:microsoft.com/office/officeart/2005/8/quickstyle/3d8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30F8438-CBCF-4E57-BAF3-DCA5F5994AE8}">
      <dgm:prSet/>
      <dgm:spPr>
        <a:solidFill>
          <a:srgbClr val="FFFF00"/>
        </a:solidFill>
      </dgm:spPr>
      <dgm:t>
        <a:bodyPr/>
        <a:lstStyle/>
        <a:p>
          <a:pPr rtl="0"/>
          <a:r>
            <a:rPr lang="uk-UA" b="1" dirty="0" smtClean="0">
              <a:solidFill>
                <a:srgbClr val="C00000"/>
              </a:solidFill>
            </a:rPr>
            <a:t>Україна на політичній карті Європи і світу</a:t>
          </a:r>
          <a:endParaRPr lang="ru-RU" b="1" dirty="0">
            <a:solidFill>
              <a:srgbClr val="C00000"/>
            </a:solidFill>
          </a:endParaRPr>
        </a:p>
      </dgm:t>
    </dgm:pt>
    <dgm:pt modelId="{01D94EE5-0C5B-417D-ABA8-55BE5F2077BE}" type="parTrans" cxnId="{07ABE9E5-4C2E-4528-A85B-F55A8080B4BF}">
      <dgm:prSet/>
      <dgm:spPr/>
      <dgm:t>
        <a:bodyPr/>
        <a:lstStyle/>
        <a:p>
          <a:endParaRPr lang="ru-RU"/>
        </a:p>
      </dgm:t>
    </dgm:pt>
    <dgm:pt modelId="{DD20E2BC-7C6E-4F92-B678-8EC94EB8B34D}" type="sibTrans" cxnId="{07ABE9E5-4C2E-4528-A85B-F55A8080B4BF}">
      <dgm:prSet/>
      <dgm:spPr/>
      <dgm:t>
        <a:bodyPr/>
        <a:lstStyle/>
        <a:p>
          <a:endParaRPr lang="ru-RU"/>
        </a:p>
      </dgm:t>
    </dgm:pt>
    <dgm:pt modelId="{0DD36862-3BA6-4E72-8BAC-87170E461AEC}" type="pres">
      <dgm:prSet presAssocID="{BB9C2BB9-35EA-485A-B537-133237A47F9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C1D8D2-1458-494B-8B10-7833562AF214}" type="pres">
      <dgm:prSet presAssocID="{330F8438-CBCF-4E57-BAF3-DCA5F5994AE8}" presName="circle1" presStyleLbl="node1" presStyleIdx="0" presStyleCnt="1" custLinFactNeighborX="16800"/>
      <dgm:spPr/>
      <dgm:t>
        <a:bodyPr/>
        <a:lstStyle/>
        <a:p>
          <a:endParaRPr lang="ru-RU"/>
        </a:p>
      </dgm:t>
    </dgm:pt>
    <dgm:pt modelId="{4F6DCCD4-39AC-4396-8318-FEB997D29FFD}" type="pres">
      <dgm:prSet presAssocID="{330F8438-CBCF-4E57-BAF3-DCA5F5994AE8}" presName="space" presStyleCnt="0"/>
      <dgm:spPr/>
      <dgm:t>
        <a:bodyPr/>
        <a:lstStyle/>
        <a:p>
          <a:endParaRPr lang="ru-RU"/>
        </a:p>
      </dgm:t>
    </dgm:pt>
    <dgm:pt modelId="{FB1AC21C-6E64-418A-8575-B95D2B2E3A3F}" type="pres">
      <dgm:prSet presAssocID="{330F8438-CBCF-4E57-BAF3-DCA5F5994AE8}" presName="rect1" presStyleLbl="alignAcc1" presStyleIdx="0" presStyleCnt="1"/>
      <dgm:spPr/>
      <dgm:t>
        <a:bodyPr/>
        <a:lstStyle/>
        <a:p>
          <a:endParaRPr lang="ru-RU"/>
        </a:p>
      </dgm:t>
    </dgm:pt>
    <dgm:pt modelId="{A3DC973D-6374-45A0-8443-9848BAC8F0F2}" type="pres">
      <dgm:prSet presAssocID="{330F8438-CBCF-4E57-BAF3-DCA5F5994AE8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25CAD1-55C5-40D2-A274-A4A36A40380F}" type="presOf" srcId="{330F8438-CBCF-4E57-BAF3-DCA5F5994AE8}" destId="{FB1AC21C-6E64-418A-8575-B95D2B2E3A3F}" srcOrd="0" destOrd="0" presId="urn:microsoft.com/office/officeart/2005/8/layout/target3"/>
    <dgm:cxn modelId="{B66F2D45-8077-4586-98DF-F9F999843BDB}" type="presOf" srcId="{BB9C2BB9-35EA-485A-B537-133237A47F98}" destId="{0DD36862-3BA6-4E72-8BAC-87170E461AEC}" srcOrd="0" destOrd="0" presId="urn:microsoft.com/office/officeart/2005/8/layout/target3"/>
    <dgm:cxn modelId="{24ED0307-CEFD-4D54-A2D3-AA1387BB97EE}" type="presOf" srcId="{330F8438-CBCF-4E57-BAF3-DCA5F5994AE8}" destId="{A3DC973D-6374-45A0-8443-9848BAC8F0F2}" srcOrd="1" destOrd="0" presId="urn:microsoft.com/office/officeart/2005/8/layout/target3"/>
    <dgm:cxn modelId="{07ABE9E5-4C2E-4528-A85B-F55A8080B4BF}" srcId="{BB9C2BB9-35EA-485A-B537-133237A47F98}" destId="{330F8438-CBCF-4E57-BAF3-DCA5F5994AE8}" srcOrd="0" destOrd="0" parTransId="{01D94EE5-0C5B-417D-ABA8-55BE5F2077BE}" sibTransId="{DD20E2BC-7C6E-4F92-B678-8EC94EB8B34D}"/>
    <dgm:cxn modelId="{904D6698-8191-438D-BE40-750108329082}" type="presParOf" srcId="{0DD36862-3BA6-4E72-8BAC-87170E461AEC}" destId="{7CC1D8D2-1458-494B-8B10-7833562AF214}" srcOrd="0" destOrd="0" presId="urn:microsoft.com/office/officeart/2005/8/layout/target3"/>
    <dgm:cxn modelId="{1C4A73B0-A88B-49FB-806F-1A599803F78A}" type="presParOf" srcId="{0DD36862-3BA6-4E72-8BAC-87170E461AEC}" destId="{4F6DCCD4-39AC-4396-8318-FEB997D29FFD}" srcOrd="1" destOrd="0" presId="urn:microsoft.com/office/officeart/2005/8/layout/target3"/>
    <dgm:cxn modelId="{B93EB380-A70E-423A-AB0F-09561CA53AE0}" type="presParOf" srcId="{0DD36862-3BA6-4E72-8BAC-87170E461AEC}" destId="{FB1AC21C-6E64-418A-8575-B95D2B2E3A3F}" srcOrd="2" destOrd="0" presId="urn:microsoft.com/office/officeart/2005/8/layout/target3"/>
    <dgm:cxn modelId="{706F42BF-C967-4C67-AFAE-363ECADC620A}" type="presParOf" srcId="{0DD36862-3BA6-4E72-8BAC-87170E461AEC}" destId="{A3DC973D-6374-45A0-8443-9848BAC8F0F2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B9C2BB9-35EA-485A-B537-133237A47F98}" type="doc">
      <dgm:prSet loTypeId="urn:microsoft.com/office/officeart/2005/8/layout/target3" loCatId="list" qsTypeId="urn:microsoft.com/office/officeart/2005/8/quickstyle/3d8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30F8438-CBCF-4E57-BAF3-DCA5F5994AE8}">
      <dgm:prSet/>
      <dgm:spPr>
        <a:solidFill>
          <a:srgbClr val="FFFF00">
            <a:alpha val="90000"/>
          </a:srgbClr>
        </a:solidFill>
      </dgm:spPr>
      <dgm:t>
        <a:bodyPr/>
        <a:lstStyle/>
        <a:p>
          <a:pPr rtl="0"/>
          <a:r>
            <a:rPr lang="uk-UA" b="1" dirty="0" smtClean="0">
              <a:solidFill>
                <a:srgbClr val="C00000"/>
              </a:solidFill>
            </a:rPr>
            <a:t>Формування території України</a:t>
          </a:r>
          <a:endParaRPr lang="ru-RU" b="1" dirty="0">
            <a:solidFill>
              <a:srgbClr val="C00000"/>
            </a:solidFill>
          </a:endParaRPr>
        </a:p>
      </dgm:t>
    </dgm:pt>
    <dgm:pt modelId="{01D94EE5-0C5B-417D-ABA8-55BE5F2077BE}" type="parTrans" cxnId="{07ABE9E5-4C2E-4528-A85B-F55A8080B4BF}">
      <dgm:prSet/>
      <dgm:spPr/>
      <dgm:t>
        <a:bodyPr/>
        <a:lstStyle/>
        <a:p>
          <a:endParaRPr lang="ru-RU"/>
        </a:p>
      </dgm:t>
    </dgm:pt>
    <dgm:pt modelId="{DD20E2BC-7C6E-4F92-B678-8EC94EB8B34D}" type="sibTrans" cxnId="{07ABE9E5-4C2E-4528-A85B-F55A8080B4BF}">
      <dgm:prSet/>
      <dgm:spPr/>
      <dgm:t>
        <a:bodyPr/>
        <a:lstStyle/>
        <a:p>
          <a:endParaRPr lang="ru-RU"/>
        </a:p>
      </dgm:t>
    </dgm:pt>
    <dgm:pt modelId="{0DD36862-3BA6-4E72-8BAC-87170E461AEC}" type="pres">
      <dgm:prSet presAssocID="{BB9C2BB9-35EA-485A-B537-133237A47F9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C1D8D2-1458-494B-8B10-7833562AF214}" type="pres">
      <dgm:prSet presAssocID="{330F8438-CBCF-4E57-BAF3-DCA5F5994AE8}" presName="circle1" presStyleLbl="node1" presStyleIdx="0" presStyleCnt="1" custLinFactNeighborX="16800"/>
      <dgm:spPr/>
      <dgm:t>
        <a:bodyPr/>
        <a:lstStyle/>
        <a:p>
          <a:endParaRPr lang="ru-RU"/>
        </a:p>
      </dgm:t>
    </dgm:pt>
    <dgm:pt modelId="{4F6DCCD4-39AC-4396-8318-FEB997D29FFD}" type="pres">
      <dgm:prSet presAssocID="{330F8438-CBCF-4E57-BAF3-DCA5F5994AE8}" presName="space" presStyleCnt="0"/>
      <dgm:spPr/>
      <dgm:t>
        <a:bodyPr/>
        <a:lstStyle/>
        <a:p>
          <a:endParaRPr lang="ru-RU"/>
        </a:p>
      </dgm:t>
    </dgm:pt>
    <dgm:pt modelId="{FB1AC21C-6E64-418A-8575-B95D2B2E3A3F}" type="pres">
      <dgm:prSet presAssocID="{330F8438-CBCF-4E57-BAF3-DCA5F5994AE8}" presName="rect1" presStyleLbl="alignAcc1" presStyleIdx="0" presStyleCnt="1"/>
      <dgm:spPr/>
      <dgm:t>
        <a:bodyPr/>
        <a:lstStyle/>
        <a:p>
          <a:endParaRPr lang="ru-RU"/>
        </a:p>
      </dgm:t>
    </dgm:pt>
    <dgm:pt modelId="{A3DC973D-6374-45A0-8443-9848BAC8F0F2}" type="pres">
      <dgm:prSet presAssocID="{330F8438-CBCF-4E57-BAF3-DCA5F5994AE8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B3C477-E351-40FC-9CF2-662D8A64A643}" type="presOf" srcId="{330F8438-CBCF-4E57-BAF3-DCA5F5994AE8}" destId="{A3DC973D-6374-45A0-8443-9848BAC8F0F2}" srcOrd="1" destOrd="0" presId="urn:microsoft.com/office/officeart/2005/8/layout/target3"/>
    <dgm:cxn modelId="{81B8CB58-6583-4E36-910A-09A2F715B2F2}" type="presOf" srcId="{BB9C2BB9-35EA-485A-B537-133237A47F98}" destId="{0DD36862-3BA6-4E72-8BAC-87170E461AEC}" srcOrd="0" destOrd="0" presId="urn:microsoft.com/office/officeart/2005/8/layout/target3"/>
    <dgm:cxn modelId="{07ABE9E5-4C2E-4528-A85B-F55A8080B4BF}" srcId="{BB9C2BB9-35EA-485A-B537-133237A47F98}" destId="{330F8438-CBCF-4E57-BAF3-DCA5F5994AE8}" srcOrd="0" destOrd="0" parTransId="{01D94EE5-0C5B-417D-ABA8-55BE5F2077BE}" sibTransId="{DD20E2BC-7C6E-4F92-B678-8EC94EB8B34D}"/>
    <dgm:cxn modelId="{FCA96CFB-9A94-4C60-A0C9-157477F434E3}" type="presOf" srcId="{330F8438-CBCF-4E57-BAF3-DCA5F5994AE8}" destId="{FB1AC21C-6E64-418A-8575-B95D2B2E3A3F}" srcOrd="0" destOrd="0" presId="urn:microsoft.com/office/officeart/2005/8/layout/target3"/>
    <dgm:cxn modelId="{D08D558B-BA62-4CEF-BFC2-8848A5F4F092}" type="presParOf" srcId="{0DD36862-3BA6-4E72-8BAC-87170E461AEC}" destId="{7CC1D8D2-1458-494B-8B10-7833562AF214}" srcOrd="0" destOrd="0" presId="urn:microsoft.com/office/officeart/2005/8/layout/target3"/>
    <dgm:cxn modelId="{1C56A419-C6F0-414F-97A4-149FFEDADFAD}" type="presParOf" srcId="{0DD36862-3BA6-4E72-8BAC-87170E461AEC}" destId="{4F6DCCD4-39AC-4396-8318-FEB997D29FFD}" srcOrd="1" destOrd="0" presId="urn:microsoft.com/office/officeart/2005/8/layout/target3"/>
    <dgm:cxn modelId="{3E844DCD-16BF-4103-A173-4E05BAAFFA99}" type="presParOf" srcId="{0DD36862-3BA6-4E72-8BAC-87170E461AEC}" destId="{FB1AC21C-6E64-418A-8575-B95D2B2E3A3F}" srcOrd="2" destOrd="0" presId="urn:microsoft.com/office/officeart/2005/8/layout/target3"/>
    <dgm:cxn modelId="{25D0ACE5-39D1-4939-BBB1-9C400D108A68}" type="presParOf" srcId="{0DD36862-3BA6-4E72-8BAC-87170E461AEC}" destId="{A3DC973D-6374-45A0-8443-9848BAC8F0F2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B9C2BB9-35EA-485A-B537-133237A47F98}" type="doc">
      <dgm:prSet loTypeId="urn:microsoft.com/office/officeart/2005/8/layout/target3" loCatId="list" qsTypeId="urn:microsoft.com/office/officeart/2005/8/quickstyle/3d8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30F8438-CBCF-4E57-BAF3-DCA5F5994AE8}">
      <dgm:prSet/>
      <dgm:spPr>
        <a:solidFill>
          <a:srgbClr val="FFFF00"/>
        </a:solidFill>
      </dgm:spPr>
      <dgm:t>
        <a:bodyPr/>
        <a:lstStyle/>
        <a:p>
          <a:pPr rtl="0"/>
          <a:r>
            <a:rPr lang="uk-UA" b="1" dirty="0" smtClean="0">
              <a:solidFill>
                <a:srgbClr val="C00000"/>
              </a:solidFill>
            </a:rPr>
            <a:t>Україна на карті годинних поясів</a:t>
          </a:r>
          <a:endParaRPr lang="ru-RU" b="1" dirty="0">
            <a:solidFill>
              <a:srgbClr val="C00000"/>
            </a:solidFill>
          </a:endParaRPr>
        </a:p>
      </dgm:t>
    </dgm:pt>
    <dgm:pt modelId="{01D94EE5-0C5B-417D-ABA8-55BE5F2077BE}" type="parTrans" cxnId="{07ABE9E5-4C2E-4528-A85B-F55A8080B4BF}">
      <dgm:prSet/>
      <dgm:spPr/>
      <dgm:t>
        <a:bodyPr/>
        <a:lstStyle/>
        <a:p>
          <a:endParaRPr lang="ru-RU"/>
        </a:p>
      </dgm:t>
    </dgm:pt>
    <dgm:pt modelId="{DD20E2BC-7C6E-4F92-B678-8EC94EB8B34D}" type="sibTrans" cxnId="{07ABE9E5-4C2E-4528-A85B-F55A8080B4BF}">
      <dgm:prSet/>
      <dgm:spPr/>
      <dgm:t>
        <a:bodyPr/>
        <a:lstStyle/>
        <a:p>
          <a:endParaRPr lang="ru-RU"/>
        </a:p>
      </dgm:t>
    </dgm:pt>
    <dgm:pt modelId="{0DD36862-3BA6-4E72-8BAC-87170E461AEC}" type="pres">
      <dgm:prSet presAssocID="{BB9C2BB9-35EA-485A-B537-133237A47F9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C1D8D2-1458-494B-8B10-7833562AF214}" type="pres">
      <dgm:prSet presAssocID="{330F8438-CBCF-4E57-BAF3-DCA5F5994AE8}" presName="circle1" presStyleLbl="node1" presStyleIdx="0" presStyleCnt="1" custLinFactNeighborX="16800"/>
      <dgm:spPr/>
      <dgm:t>
        <a:bodyPr/>
        <a:lstStyle/>
        <a:p>
          <a:endParaRPr lang="ru-RU"/>
        </a:p>
      </dgm:t>
    </dgm:pt>
    <dgm:pt modelId="{4F6DCCD4-39AC-4396-8318-FEB997D29FFD}" type="pres">
      <dgm:prSet presAssocID="{330F8438-CBCF-4E57-BAF3-DCA5F5994AE8}" presName="space" presStyleCnt="0"/>
      <dgm:spPr/>
      <dgm:t>
        <a:bodyPr/>
        <a:lstStyle/>
        <a:p>
          <a:endParaRPr lang="ru-RU"/>
        </a:p>
      </dgm:t>
    </dgm:pt>
    <dgm:pt modelId="{FB1AC21C-6E64-418A-8575-B95D2B2E3A3F}" type="pres">
      <dgm:prSet presAssocID="{330F8438-CBCF-4E57-BAF3-DCA5F5994AE8}" presName="rect1" presStyleLbl="alignAcc1" presStyleIdx="0" presStyleCnt="1"/>
      <dgm:spPr/>
      <dgm:t>
        <a:bodyPr/>
        <a:lstStyle/>
        <a:p>
          <a:endParaRPr lang="ru-RU"/>
        </a:p>
      </dgm:t>
    </dgm:pt>
    <dgm:pt modelId="{A3DC973D-6374-45A0-8443-9848BAC8F0F2}" type="pres">
      <dgm:prSet presAssocID="{330F8438-CBCF-4E57-BAF3-DCA5F5994AE8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5E891B-D136-4D7D-A687-B376C3B915C1}" type="presOf" srcId="{330F8438-CBCF-4E57-BAF3-DCA5F5994AE8}" destId="{A3DC973D-6374-45A0-8443-9848BAC8F0F2}" srcOrd="1" destOrd="0" presId="urn:microsoft.com/office/officeart/2005/8/layout/target3"/>
    <dgm:cxn modelId="{3DCADC07-FBC3-4411-A182-7E9397E0FBF5}" type="presOf" srcId="{BB9C2BB9-35EA-485A-B537-133237A47F98}" destId="{0DD36862-3BA6-4E72-8BAC-87170E461AEC}" srcOrd="0" destOrd="0" presId="urn:microsoft.com/office/officeart/2005/8/layout/target3"/>
    <dgm:cxn modelId="{AC5FF2EA-419D-4CB2-9BEB-B54308631FAE}" type="presOf" srcId="{330F8438-CBCF-4E57-BAF3-DCA5F5994AE8}" destId="{FB1AC21C-6E64-418A-8575-B95D2B2E3A3F}" srcOrd="0" destOrd="0" presId="urn:microsoft.com/office/officeart/2005/8/layout/target3"/>
    <dgm:cxn modelId="{07ABE9E5-4C2E-4528-A85B-F55A8080B4BF}" srcId="{BB9C2BB9-35EA-485A-B537-133237A47F98}" destId="{330F8438-CBCF-4E57-BAF3-DCA5F5994AE8}" srcOrd="0" destOrd="0" parTransId="{01D94EE5-0C5B-417D-ABA8-55BE5F2077BE}" sibTransId="{DD20E2BC-7C6E-4F92-B678-8EC94EB8B34D}"/>
    <dgm:cxn modelId="{5197EAC4-A5DF-4151-8325-6DB3FA0AB2FC}" type="presParOf" srcId="{0DD36862-3BA6-4E72-8BAC-87170E461AEC}" destId="{7CC1D8D2-1458-494B-8B10-7833562AF214}" srcOrd="0" destOrd="0" presId="urn:microsoft.com/office/officeart/2005/8/layout/target3"/>
    <dgm:cxn modelId="{E64C576A-44A2-4E48-BDC0-C057C2A117FB}" type="presParOf" srcId="{0DD36862-3BA6-4E72-8BAC-87170E461AEC}" destId="{4F6DCCD4-39AC-4396-8318-FEB997D29FFD}" srcOrd="1" destOrd="0" presId="urn:microsoft.com/office/officeart/2005/8/layout/target3"/>
    <dgm:cxn modelId="{BCEAFBAE-0D97-4B04-AEC7-4F2A6913D8D1}" type="presParOf" srcId="{0DD36862-3BA6-4E72-8BAC-87170E461AEC}" destId="{FB1AC21C-6E64-418A-8575-B95D2B2E3A3F}" srcOrd="2" destOrd="0" presId="urn:microsoft.com/office/officeart/2005/8/layout/target3"/>
    <dgm:cxn modelId="{F3EA52D6-8C6F-4235-A3DA-8A2E9D6776D7}" type="presParOf" srcId="{0DD36862-3BA6-4E72-8BAC-87170E461AEC}" destId="{A3DC973D-6374-45A0-8443-9848BAC8F0F2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B9C2BB9-35EA-485A-B537-133237A47F98}" type="doc">
      <dgm:prSet loTypeId="urn:microsoft.com/office/officeart/2005/8/layout/target3" loCatId="list" qsTypeId="urn:microsoft.com/office/officeart/2005/8/quickstyle/3d8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30F8438-CBCF-4E57-BAF3-DCA5F5994AE8}">
      <dgm:prSet/>
      <dgm:spPr>
        <a:solidFill>
          <a:srgbClr val="FFFF00">
            <a:alpha val="90000"/>
          </a:srgbClr>
        </a:solidFill>
      </dgm:spPr>
      <dgm:t>
        <a:bodyPr/>
        <a:lstStyle/>
        <a:p>
          <a:pPr rtl="0"/>
          <a:r>
            <a:rPr lang="uk-UA" b="1" dirty="0" smtClean="0">
              <a:solidFill>
                <a:srgbClr val="C00000"/>
              </a:solidFill>
            </a:rPr>
            <a:t>Список використаних джерел:</a:t>
          </a:r>
          <a:endParaRPr lang="ru-RU" b="1" dirty="0">
            <a:solidFill>
              <a:srgbClr val="C00000"/>
            </a:solidFill>
          </a:endParaRPr>
        </a:p>
      </dgm:t>
    </dgm:pt>
    <dgm:pt modelId="{01D94EE5-0C5B-417D-ABA8-55BE5F2077BE}" type="parTrans" cxnId="{07ABE9E5-4C2E-4528-A85B-F55A8080B4BF}">
      <dgm:prSet/>
      <dgm:spPr/>
      <dgm:t>
        <a:bodyPr/>
        <a:lstStyle/>
        <a:p>
          <a:endParaRPr lang="ru-RU"/>
        </a:p>
      </dgm:t>
    </dgm:pt>
    <dgm:pt modelId="{DD20E2BC-7C6E-4F92-B678-8EC94EB8B34D}" type="sibTrans" cxnId="{07ABE9E5-4C2E-4528-A85B-F55A8080B4BF}">
      <dgm:prSet/>
      <dgm:spPr/>
      <dgm:t>
        <a:bodyPr/>
        <a:lstStyle/>
        <a:p>
          <a:endParaRPr lang="ru-RU"/>
        </a:p>
      </dgm:t>
    </dgm:pt>
    <dgm:pt modelId="{0DD36862-3BA6-4E72-8BAC-87170E461AEC}" type="pres">
      <dgm:prSet presAssocID="{BB9C2BB9-35EA-485A-B537-133237A47F9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C1D8D2-1458-494B-8B10-7833562AF214}" type="pres">
      <dgm:prSet presAssocID="{330F8438-CBCF-4E57-BAF3-DCA5F5994AE8}" presName="circle1" presStyleLbl="node1" presStyleIdx="0" presStyleCnt="1" custLinFactNeighborX="16800"/>
      <dgm:spPr/>
      <dgm:t>
        <a:bodyPr/>
        <a:lstStyle/>
        <a:p>
          <a:endParaRPr lang="ru-RU"/>
        </a:p>
      </dgm:t>
    </dgm:pt>
    <dgm:pt modelId="{4F6DCCD4-39AC-4396-8318-FEB997D29FFD}" type="pres">
      <dgm:prSet presAssocID="{330F8438-CBCF-4E57-BAF3-DCA5F5994AE8}" presName="space" presStyleCnt="0"/>
      <dgm:spPr/>
      <dgm:t>
        <a:bodyPr/>
        <a:lstStyle/>
        <a:p>
          <a:endParaRPr lang="ru-RU"/>
        </a:p>
      </dgm:t>
    </dgm:pt>
    <dgm:pt modelId="{FB1AC21C-6E64-418A-8575-B95D2B2E3A3F}" type="pres">
      <dgm:prSet presAssocID="{330F8438-CBCF-4E57-BAF3-DCA5F5994AE8}" presName="rect1" presStyleLbl="alignAcc1" presStyleIdx="0" presStyleCnt="1"/>
      <dgm:spPr/>
      <dgm:t>
        <a:bodyPr/>
        <a:lstStyle/>
        <a:p>
          <a:endParaRPr lang="ru-RU"/>
        </a:p>
      </dgm:t>
    </dgm:pt>
    <dgm:pt modelId="{A3DC973D-6374-45A0-8443-9848BAC8F0F2}" type="pres">
      <dgm:prSet presAssocID="{330F8438-CBCF-4E57-BAF3-DCA5F5994AE8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73C7AD-B307-452B-9254-05027E6C1892}" type="presOf" srcId="{330F8438-CBCF-4E57-BAF3-DCA5F5994AE8}" destId="{FB1AC21C-6E64-418A-8575-B95D2B2E3A3F}" srcOrd="0" destOrd="0" presId="urn:microsoft.com/office/officeart/2005/8/layout/target3"/>
    <dgm:cxn modelId="{3FF40871-6FD3-4535-9CCF-5789094A96F3}" type="presOf" srcId="{BB9C2BB9-35EA-485A-B537-133237A47F98}" destId="{0DD36862-3BA6-4E72-8BAC-87170E461AEC}" srcOrd="0" destOrd="0" presId="urn:microsoft.com/office/officeart/2005/8/layout/target3"/>
    <dgm:cxn modelId="{07ABE9E5-4C2E-4528-A85B-F55A8080B4BF}" srcId="{BB9C2BB9-35EA-485A-B537-133237A47F98}" destId="{330F8438-CBCF-4E57-BAF3-DCA5F5994AE8}" srcOrd="0" destOrd="0" parTransId="{01D94EE5-0C5B-417D-ABA8-55BE5F2077BE}" sibTransId="{DD20E2BC-7C6E-4F92-B678-8EC94EB8B34D}"/>
    <dgm:cxn modelId="{318FFB50-EE16-4E89-85DD-F192424AC8E5}" type="presOf" srcId="{330F8438-CBCF-4E57-BAF3-DCA5F5994AE8}" destId="{A3DC973D-6374-45A0-8443-9848BAC8F0F2}" srcOrd="1" destOrd="0" presId="urn:microsoft.com/office/officeart/2005/8/layout/target3"/>
    <dgm:cxn modelId="{B3CD2980-A86C-4B01-832D-F2AA11DC23AD}" type="presParOf" srcId="{0DD36862-3BA6-4E72-8BAC-87170E461AEC}" destId="{7CC1D8D2-1458-494B-8B10-7833562AF214}" srcOrd="0" destOrd="0" presId="urn:microsoft.com/office/officeart/2005/8/layout/target3"/>
    <dgm:cxn modelId="{6F91B578-9B6D-48A5-9962-60C9A81B5660}" type="presParOf" srcId="{0DD36862-3BA6-4E72-8BAC-87170E461AEC}" destId="{4F6DCCD4-39AC-4396-8318-FEB997D29FFD}" srcOrd="1" destOrd="0" presId="urn:microsoft.com/office/officeart/2005/8/layout/target3"/>
    <dgm:cxn modelId="{E019C5CA-D944-49EE-85E5-CAB655C9787B}" type="presParOf" srcId="{0DD36862-3BA6-4E72-8BAC-87170E461AEC}" destId="{FB1AC21C-6E64-418A-8575-B95D2B2E3A3F}" srcOrd="2" destOrd="0" presId="urn:microsoft.com/office/officeart/2005/8/layout/target3"/>
    <dgm:cxn modelId="{7DB688D0-003C-4C1F-A8E6-2B8AAFF76111}" type="presParOf" srcId="{0DD36862-3BA6-4E72-8BAC-87170E461AEC}" destId="{A3DC973D-6374-45A0-8443-9848BAC8F0F2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B897A2-7B53-4916-A396-5CABA3733E43}">
      <dsp:nvSpPr>
        <dsp:cNvPr id="0" name=""/>
        <dsp:cNvSpPr/>
      </dsp:nvSpPr>
      <dsp:spPr>
        <a:xfrm rot="10800000">
          <a:off x="-1" y="562"/>
          <a:ext cx="6952831" cy="1151001"/>
        </a:xfrm>
        <a:prstGeom prst="homePlate">
          <a:avLst/>
        </a:prstGeom>
        <a:solidFill>
          <a:srgbClr val="00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7560" tIns="118110" rIns="220472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b="1" kern="1200" dirty="0" smtClean="0">
              <a:solidFill>
                <a:srgbClr val="FF0000"/>
              </a:solidFill>
            </a:rPr>
            <a:t>«Україна на політичній карті Європи і світу»</a:t>
          </a:r>
          <a:endParaRPr lang="ru-RU" sz="3100" b="1" kern="1200" dirty="0">
            <a:solidFill>
              <a:srgbClr val="FF0000"/>
            </a:solidFill>
          </a:endParaRPr>
        </a:p>
      </dsp:txBody>
      <dsp:txXfrm rot="10800000">
        <a:off x="287749" y="562"/>
        <a:ext cx="6665081" cy="1151001"/>
      </dsp:txXfrm>
    </dsp:sp>
    <dsp:sp modelId="{54643699-67D6-4FF1-AADB-B529C0E9FF10}">
      <dsp:nvSpPr>
        <dsp:cNvPr id="0" name=""/>
        <dsp:cNvSpPr/>
      </dsp:nvSpPr>
      <dsp:spPr>
        <a:xfrm>
          <a:off x="0" y="562"/>
          <a:ext cx="1151001" cy="115100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00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B897A2-7B53-4916-A396-5CABA3733E43}">
      <dsp:nvSpPr>
        <dsp:cNvPr id="0" name=""/>
        <dsp:cNvSpPr/>
      </dsp:nvSpPr>
      <dsp:spPr>
        <a:xfrm rot="10800000">
          <a:off x="-1" y="0"/>
          <a:ext cx="6952831" cy="1321006"/>
        </a:xfrm>
        <a:prstGeom prst="homePlate">
          <a:avLst/>
        </a:prstGeom>
        <a:solidFill>
          <a:srgbClr val="00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2527" tIns="118110" rIns="220472" bIns="118110" numCol="1" spcCol="1270" anchor="ctr" anchorCtr="0">
          <a:noAutofit/>
        </a:bodyPr>
        <a:lstStyle/>
        <a:p>
          <a:pPr lvl="0" algn="ctr" defTabSz="1377950" rtl="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uk-UA" sz="3100" b="1" kern="1200" dirty="0" smtClean="0">
              <a:solidFill>
                <a:srgbClr val="FF0000"/>
              </a:solidFill>
            </a:rPr>
            <a:t>«Формування території </a:t>
          </a:r>
        </a:p>
        <a:p>
          <a:pPr lvl="0" algn="ctr" defTabSz="1377950" rtl="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uk-UA" sz="3100" b="1" kern="1200" dirty="0" smtClean="0">
              <a:solidFill>
                <a:srgbClr val="FF0000"/>
              </a:solidFill>
            </a:rPr>
            <a:t>України»</a:t>
          </a:r>
          <a:endParaRPr lang="ru-RU" sz="3100" b="1" kern="1200" dirty="0">
            <a:solidFill>
              <a:srgbClr val="FF0000"/>
            </a:solidFill>
          </a:endParaRPr>
        </a:p>
      </dsp:txBody>
      <dsp:txXfrm rot="10800000">
        <a:off x="330250" y="0"/>
        <a:ext cx="6622580" cy="1321006"/>
      </dsp:txXfrm>
    </dsp:sp>
    <dsp:sp modelId="{54643699-67D6-4FF1-AADB-B529C0E9FF10}">
      <dsp:nvSpPr>
        <dsp:cNvPr id="0" name=""/>
        <dsp:cNvSpPr/>
      </dsp:nvSpPr>
      <dsp:spPr>
        <a:xfrm>
          <a:off x="0" y="645"/>
          <a:ext cx="1321006" cy="1321006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00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B897A2-7B53-4916-A396-5CABA3733E43}">
      <dsp:nvSpPr>
        <dsp:cNvPr id="0" name=""/>
        <dsp:cNvSpPr/>
      </dsp:nvSpPr>
      <dsp:spPr>
        <a:xfrm rot="10800000">
          <a:off x="-1" y="562"/>
          <a:ext cx="6952831" cy="1151001"/>
        </a:xfrm>
        <a:prstGeom prst="homePlate">
          <a:avLst/>
        </a:prstGeom>
        <a:solidFill>
          <a:srgbClr val="00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7560" tIns="121920" rIns="227584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rgbClr val="FF0000"/>
              </a:solidFill>
            </a:rPr>
            <a:t>«Україна на карті годинних поясів»</a:t>
          </a:r>
          <a:endParaRPr lang="ru-RU" sz="3200" b="1" kern="1200" dirty="0">
            <a:solidFill>
              <a:srgbClr val="FF0000"/>
            </a:solidFill>
          </a:endParaRPr>
        </a:p>
      </dsp:txBody>
      <dsp:txXfrm rot="10800000">
        <a:off x="287749" y="562"/>
        <a:ext cx="6665081" cy="1151001"/>
      </dsp:txXfrm>
    </dsp:sp>
    <dsp:sp modelId="{54643699-67D6-4FF1-AADB-B529C0E9FF10}">
      <dsp:nvSpPr>
        <dsp:cNvPr id="0" name=""/>
        <dsp:cNvSpPr/>
      </dsp:nvSpPr>
      <dsp:spPr>
        <a:xfrm>
          <a:off x="0" y="562"/>
          <a:ext cx="1151001" cy="115100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rgbClr val="00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C1D8D2-1458-494B-8B10-7833562AF214}">
      <dsp:nvSpPr>
        <dsp:cNvPr id="0" name=""/>
        <dsp:cNvSpPr/>
      </dsp:nvSpPr>
      <dsp:spPr>
        <a:xfrm>
          <a:off x="216027" y="0"/>
          <a:ext cx="1285875" cy="1285875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B1AC21C-6E64-418A-8575-B95D2B2E3A3F}">
      <dsp:nvSpPr>
        <dsp:cNvPr id="0" name=""/>
        <dsp:cNvSpPr/>
      </dsp:nvSpPr>
      <dsp:spPr>
        <a:xfrm>
          <a:off x="642937" y="0"/>
          <a:ext cx="6845894" cy="1285875"/>
        </a:xfrm>
        <a:prstGeom prst="rect">
          <a:avLst/>
        </a:prstGeom>
        <a:solidFill>
          <a:srgbClr val="FFFF00"/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solidFill>
                <a:srgbClr val="C00000"/>
              </a:solidFill>
            </a:rPr>
            <a:t>Україна на політичній карті Європи і світу</a:t>
          </a:r>
          <a:endParaRPr lang="ru-RU" sz="3600" b="1" kern="1200" dirty="0">
            <a:solidFill>
              <a:srgbClr val="C00000"/>
            </a:solidFill>
          </a:endParaRPr>
        </a:p>
      </dsp:txBody>
      <dsp:txXfrm>
        <a:off x="642937" y="0"/>
        <a:ext cx="6845894" cy="128587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C1D8D2-1458-494B-8B10-7833562AF214}">
      <dsp:nvSpPr>
        <dsp:cNvPr id="0" name=""/>
        <dsp:cNvSpPr/>
      </dsp:nvSpPr>
      <dsp:spPr>
        <a:xfrm>
          <a:off x="216027" y="0"/>
          <a:ext cx="1285875" cy="1285875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B1AC21C-6E64-418A-8575-B95D2B2E3A3F}">
      <dsp:nvSpPr>
        <dsp:cNvPr id="0" name=""/>
        <dsp:cNvSpPr/>
      </dsp:nvSpPr>
      <dsp:spPr>
        <a:xfrm>
          <a:off x="642937" y="0"/>
          <a:ext cx="6845894" cy="1285875"/>
        </a:xfrm>
        <a:prstGeom prst="rect">
          <a:avLst/>
        </a:prstGeom>
        <a:solidFill>
          <a:srgbClr val="FFFF00">
            <a:alpha val="90000"/>
          </a:srgb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b="1" kern="1200" dirty="0" smtClean="0">
              <a:solidFill>
                <a:srgbClr val="C00000"/>
              </a:solidFill>
            </a:rPr>
            <a:t>Формування території України</a:t>
          </a:r>
          <a:endParaRPr lang="ru-RU" sz="3800" b="1" kern="1200" dirty="0">
            <a:solidFill>
              <a:srgbClr val="C00000"/>
            </a:solidFill>
          </a:endParaRPr>
        </a:p>
      </dsp:txBody>
      <dsp:txXfrm>
        <a:off x="642937" y="0"/>
        <a:ext cx="6845894" cy="128587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C1D8D2-1458-494B-8B10-7833562AF214}">
      <dsp:nvSpPr>
        <dsp:cNvPr id="0" name=""/>
        <dsp:cNvSpPr/>
      </dsp:nvSpPr>
      <dsp:spPr>
        <a:xfrm>
          <a:off x="216027" y="0"/>
          <a:ext cx="1285875" cy="1285875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B1AC21C-6E64-418A-8575-B95D2B2E3A3F}">
      <dsp:nvSpPr>
        <dsp:cNvPr id="0" name=""/>
        <dsp:cNvSpPr/>
      </dsp:nvSpPr>
      <dsp:spPr>
        <a:xfrm>
          <a:off x="642937" y="0"/>
          <a:ext cx="6845894" cy="1285875"/>
        </a:xfrm>
        <a:prstGeom prst="rect">
          <a:avLst/>
        </a:prstGeom>
        <a:solidFill>
          <a:srgbClr val="FFFF00"/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solidFill>
                <a:srgbClr val="C00000"/>
              </a:solidFill>
            </a:rPr>
            <a:t>Україна на карті годинних поясів</a:t>
          </a:r>
          <a:endParaRPr lang="ru-RU" sz="3600" b="1" kern="1200" dirty="0">
            <a:solidFill>
              <a:srgbClr val="C00000"/>
            </a:solidFill>
          </a:endParaRPr>
        </a:p>
      </dsp:txBody>
      <dsp:txXfrm>
        <a:off x="642937" y="0"/>
        <a:ext cx="6845894" cy="128587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C1D8D2-1458-494B-8B10-7833562AF214}">
      <dsp:nvSpPr>
        <dsp:cNvPr id="0" name=""/>
        <dsp:cNvSpPr/>
      </dsp:nvSpPr>
      <dsp:spPr>
        <a:xfrm>
          <a:off x="216027" y="0"/>
          <a:ext cx="1285875" cy="1285875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B1AC21C-6E64-418A-8575-B95D2B2E3A3F}">
      <dsp:nvSpPr>
        <dsp:cNvPr id="0" name=""/>
        <dsp:cNvSpPr/>
      </dsp:nvSpPr>
      <dsp:spPr>
        <a:xfrm>
          <a:off x="642937" y="0"/>
          <a:ext cx="6845894" cy="1285875"/>
        </a:xfrm>
        <a:prstGeom prst="rect">
          <a:avLst/>
        </a:prstGeom>
        <a:solidFill>
          <a:srgbClr val="FFFF00">
            <a:alpha val="90000"/>
          </a:srgb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900" b="1" kern="1200" dirty="0" smtClean="0">
              <a:solidFill>
                <a:srgbClr val="C00000"/>
              </a:solidFill>
            </a:rPr>
            <a:t>Список використаних джерел:</a:t>
          </a:r>
          <a:endParaRPr lang="ru-RU" sz="3900" b="1" kern="1200" dirty="0">
            <a:solidFill>
              <a:srgbClr val="C00000"/>
            </a:solidFill>
          </a:endParaRPr>
        </a:p>
      </dsp:txBody>
      <dsp:txXfrm>
        <a:off x="642937" y="0"/>
        <a:ext cx="6845894" cy="12858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349AB-43F6-44B7-B7A9-B41CBCA437E6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DC45C-821A-4BE8-BC22-917D49EE36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Блок-схема: документ 6"/>
          <p:cNvSpPr/>
          <p:nvPr userDrawn="1"/>
        </p:nvSpPr>
        <p:spPr>
          <a:xfrm rot="10800000">
            <a:off x="0" y="548680"/>
            <a:ext cx="9144000" cy="6120680"/>
          </a:xfrm>
          <a:prstGeom prst="flowChartDocumen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10" name="Блок-схема: документ 9"/>
          <p:cNvSpPr/>
          <p:nvPr userDrawn="1"/>
        </p:nvSpPr>
        <p:spPr>
          <a:xfrm rot="10800000">
            <a:off x="107504" y="692696"/>
            <a:ext cx="8928992" cy="5868416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" name="Picture 6" descr="http://fruitoftheloom.030201.ru/uploads/posts/2013-02/1360319680_manzana-tierra-hojas.jpg"/>
          <p:cNvPicPr>
            <a:picLocks noChangeAspect="1" noChangeArrowheads="1"/>
          </p:cNvPicPr>
          <p:nvPr userDrawn="1"/>
        </p:nvPicPr>
        <p:blipFill>
          <a:blip r:embed="rId2" cstate="print"/>
          <a:srcRect l="27623" t="2520" r="27309" b="4241"/>
          <a:stretch>
            <a:fillRect/>
          </a:stretch>
        </p:blipFill>
        <p:spPr bwMode="auto">
          <a:xfrm>
            <a:off x="179512" y="1916832"/>
            <a:ext cx="3168352" cy="378158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349AB-43F6-44B7-B7A9-B41CBCA437E6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DC45C-821A-4BE8-BC22-917D49EE36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Блок-схема: документ 4"/>
          <p:cNvSpPr/>
          <p:nvPr userDrawn="1"/>
        </p:nvSpPr>
        <p:spPr>
          <a:xfrm rot="10800000">
            <a:off x="0" y="548680"/>
            <a:ext cx="9144000" cy="6120680"/>
          </a:xfrm>
          <a:prstGeom prst="flowChartDocument">
            <a:avLst/>
          </a:prstGeom>
          <a:solidFill>
            <a:srgbClr val="BCE29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Блок-схема: документ 7"/>
          <p:cNvSpPr/>
          <p:nvPr userDrawn="1"/>
        </p:nvSpPr>
        <p:spPr>
          <a:xfrm rot="10800000">
            <a:off x="107504" y="692696"/>
            <a:ext cx="8928992" cy="5868416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Picture 6" descr="http://fruitoftheloom.030201.ru/uploads/posts/2013-02/1360319680_manzana-tierra-hojas.jpg"/>
          <p:cNvPicPr>
            <a:picLocks noChangeAspect="1" noChangeArrowheads="1"/>
          </p:cNvPicPr>
          <p:nvPr userDrawn="1"/>
        </p:nvPicPr>
        <p:blipFill>
          <a:blip r:embed="rId2" cstate="print"/>
          <a:srcRect l="27623" t="2520" r="27309" b="4241"/>
          <a:stretch>
            <a:fillRect/>
          </a:stretch>
        </p:blipFill>
        <p:spPr bwMode="auto">
          <a:xfrm>
            <a:off x="251520" y="5301208"/>
            <a:ext cx="936104" cy="111728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rgbClr val="00FF00">
            <a:alpha val="9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349AB-43F6-44B7-B7A9-B41CBCA437E6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DC45C-821A-4BE8-BC22-917D49EE36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image" Target="../media/image5.jpe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image" Target="../media/image4.png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&#1044;&#1086;&#1076;&#1072;&#1090;&#1082;&#1080;/&#1059;&#1082;&#1088;&#1072;&#1111;&#1085;&#1072;%20&#1085;&#1072;%20&#1087;&#1086;&#1083;&#1110;&#1090;&#1080;&#1095;&#1085;&#1110;&#1081;%20&#1082;&#1072;&#1088;&#1090;&#1110;%20&#1028;&#1074;&#1088;&#1086;&#1087;&#1080;%20&#1110;%20&#1089;&#1074;&#1110;&#1090;&#1091;/&#1045;&#1043;&#1055;.ppt" TargetMode="External"/><Relationship Id="rId3" Type="http://schemas.openxmlformats.org/officeDocument/2006/relationships/diagramLayout" Target="../diagrams/layout4.xml"/><Relationship Id="rId7" Type="http://schemas.openxmlformats.org/officeDocument/2006/relationships/slide" Target="slide2.xml"/><Relationship Id="rId12" Type="http://schemas.openxmlformats.org/officeDocument/2006/relationships/hyperlink" Target="&#1044;&#1086;&#1076;&#1072;&#1090;&#1082;&#1080;/&#1059;&#1082;&#1088;&#1072;&#1111;&#1085;&#1072;%20&#1085;&#1072;%20&#1087;&#1086;&#1083;&#1110;&#1090;&#1080;&#1095;&#1085;&#1110;&#1081;%20&#1082;&#1072;&#1088;&#1090;&#1110;%20&#1028;&#1074;&#1088;&#1086;&#1087;&#1080;%20&#1110;%20&#1089;&#1074;&#1110;&#1090;&#1091;/&#1056;&#1077;&#1073;&#1091;&#1089;&#1080;.doc" TargetMode="Externa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openxmlformats.org/officeDocument/2006/relationships/hyperlink" Target="&#1044;&#1086;&#1076;&#1072;&#1090;&#1082;&#1080;/&#1059;&#1082;&#1088;&#1072;&#1111;&#1085;&#1072;%20&#1085;&#1072;%20&#1087;&#1086;&#1083;&#1110;&#1090;&#1080;&#1095;&#1085;&#1110;&#1081;%20&#1082;&#1072;&#1088;&#1090;&#1110;%20&#1028;&#1074;&#1088;&#1086;&#1087;&#1080;%20&#1110;%20&#1089;&#1074;&#1110;&#1090;&#1091;/&#1058;&#1088;&#1077;&#1085;&#1072;&#1078;&#1077;&#1088;.%20&#1059;&#1082;&#1088;&#1072;&#1111;&#1085;&#1072;%20&#1085;&#1072;%20&#1087;&#1086;&#1083;&#1110;&#1090;&#1080;&#1095;&#1085;&#1110;&#1081;%20&#1082;&#1072;&#1088;&#1090;&#1110;%20&#1028;&#1074;&#1088;&#1086;&#1087;&#1080;%20&#1110;%20&#1089;&#1074;&#1110;&#1090;&#1091;.ppt" TargetMode="External"/><Relationship Id="rId5" Type="http://schemas.openxmlformats.org/officeDocument/2006/relationships/diagramColors" Target="../diagrams/colors4.xml"/><Relationship Id="rId10" Type="http://schemas.openxmlformats.org/officeDocument/2006/relationships/hyperlink" Target="&#1044;&#1086;&#1076;&#1072;&#1090;&#1082;&#1080;/&#1059;&#1082;&#1088;&#1072;&#1111;&#1085;&#1072;%20&#1085;&#1072;%20&#1087;&#1086;&#1083;&#1110;&#1090;&#1080;&#1095;&#1085;&#1110;&#1081;%20&#1082;&#1072;&#1088;&#1090;&#1110;%20&#1028;&#1074;&#1088;&#1086;&#1087;&#1080;%20&#1110;%20&#1089;&#1074;&#1110;&#1090;&#1091;/&#1044;&#1086;&#1074;&#1110;&#1076;&#1082;&#1072;.%20&#1052;&#1110;&#1078;&#1076;&#1077;&#1088;&#1078;&#1072;&#1074;&#1085;&#1110;%20&#1086;&#1073;'&#1108;&#1076;&#1085;&#1072;&#1085;&#1085;&#1103;.doc" TargetMode="External"/><Relationship Id="rId4" Type="http://schemas.openxmlformats.org/officeDocument/2006/relationships/diagramQuickStyle" Target="../diagrams/quickStyle4.xml"/><Relationship Id="rId9" Type="http://schemas.openxmlformats.org/officeDocument/2006/relationships/hyperlink" Target="&#1044;&#1086;&#1076;&#1072;&#1090;&#1082;&#1080;/&#1059;&#1082;&#1088;&#1072;&#1111;&#1085;&#1072;%20&#1085;&#1072;%20&#1087;&#1086;&#1083;&#1110;&#1090;&#1080;&#1095;&#1085;&#1110;&#1081;%20&#1082;&#1072;&#1088;&#1090;&#1110;%20&#1028;&#1074;&#1088;&#1086;&#1087;&#1080;%20&#1110;%20&#1089;&#1074;&#1110;&#1090;&#1091;/&#1055;&#1043;.ppt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&#1044;&#1086;&#1076;&#1072;&#1090;&#1082;&#1080;/&#1060;&#1086;&#1088;&#1084;&#1091;&#1074;&#1072;&#1085;&#1085;&#1103;%20&#1090;&#1077;&#1088;&#1080;&#1090;&#1086;&#1088;&#1110;&#1111;%20&#1059;&#1082;&#1088;&#1072;&#1111;&#1085;&#1080;/&#1040;&#1076;&#1084;&#1110;&#1085;&#1110;&#1089;&#1090;&#1088;&#1072;&#1090;&#1080;&#1074;&#1085;&#1080;&#1081;%20&#1091;&#1089;&#1090;&#1088;&#1110;&#1081;%20&#1059;&#1082;&#1088;&#1072;&#1111;&#1085;&#1080;.ppt" TargetMode="External"/><Relationship Id="rId3" Type="http://schemas.openxmlformats.org/officeDocument/2006/relationships/diagramLayout" Target="../diagrams/layout5.xml"/><Relationship Id="rId7" Type="http://schemas.openxmlformats.org/officeDocument/2006/relationships/slide" Target="slide2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10" Type="http://schemas.openxmlformats.org/officeDocument/2006/relationships/hyperlink" Target="&#1044;&#1086;&#1076;&#1072;&#1090;&#1082;&#1080;/&#1060;&#1086;&#1088;&#1084;&#1091;&#1074;&#1072;&#1085;&#1085;&#1103;%20&#1090;&#1077;&#1088;&#1080;&#1090;&#1086;&#1088;&#1110;&#1111;%20&#1059;&#1082;&#1088;&#1072;&#1111;&#1085;&#1080;/&#1058;&#1088;&#1077;&#1085;&#1072;&#1078;&#1077;&#1088;.&#1060;&#1086;&#1088;&#1084;&#1091;&#1074;&#1072;&#1085;&#1085;&#1103;%20&#1090;&#1077;&#1088;&#1080;&#1090;&#1086;&#1088;&#1110;&#1111;%20&#1059;&#1082;&#1088;&#1072;&#1111;&#1085;&#1080;.ppt" TargetMode="External"/><Relationship Id="rId4" Type="http://schemas.openxmlformats.org/officeDocument/2006/relationships/diagramQuickStyle" Target="../diagrams/quickStyle5.xml"/><Relationship Id="rId9" Type="http://schemas.openxmlformats.org/officeDocument/2006/relationships/hyperlink" Target="&#1044;&#1086;&#1076;&#1072;&#1090;&#1082;&#1080;/&#1060;&#1086;&#1088;&#1084;&#1091;&#1074;&#1072;&#1085;&#1085;&#1103;%20&#1090;&#1077;&#1088;&#1080;&#1090;&#1086;&#1088;&#1110;&#1111;%20&#1059;&#1082;&#1088;&#1072;&#1111;&#1085;&#1080;/&#1030;&#1089;&#1090;&#1086;&#1088;&#1080;&#1095;&#1085;&#1110;%20&#1079;&#1077;&#1084;&#1083;&#1110;%20&#1059;&#1082;&#1088;&#1072;&#1111;&#1085;&#1080;.ppt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&#1044;&#1086;&#1076;&#1072;&#1090;&#1082;&#1080;/&#1059;&#1082;&#1088;&#1072;&#1111;&#1085;&#1072;%20&#1085;&#1072;%20&#1082;&#1072;&#1088;&#1090;&#1110;%20&#1075;&#1086;&#1076;&#1080;&#1085;&#1085;&#1080;&#1093;%20&#1087;&#1086;&#1103;&#1089;&#1110;&#1074;/&#1030;&#1089;&#1090;&#1086;&#1088;&#1080;&#1095;&#1085;&#1072;%20&#1076;&#1086;&#1074;&#1110;&#1076;&#1082;&#1072;.%20&#1042;&#1090;&#1088;&#1072;&#1095;&#1077;&#1085;&#1080;&#1081;%20&#1076;&#1077;&#1085;&#1100;%20&#1060;.&#1052;&#1072;&#1075;&#1077;&#1083;&#1083;&#1072;&#1085;&#1072;.docx" TargetMode="External"/><Relationship Id="rId3" Type="http://schemas.openxmlformats.org/officeDocument/2006/relationships/diagramLayout" Target="../diagrams/layout6.xml"/><Relationship Id="rId7" Type="http://schemas.openxmlformats.org/officeDocument/2006/relationships/slide" Target="slide2.xml"/><Relationship Id="rId12" Type="http://schemas.openxmlformats.org/officeDocument/2006/relationships/hyperlink" Target="&#1044;&#1086;&#1076;&#1072;&#1090;&#1082;&#1080;/&#1059;&#1082;&#1088;&#1072;&#1111;&#1085;&#1072;%20&#1085;&#1072;%20&#1082;&#1072;&#1088;&#1090;&#1110;%20&#1075;&#1086;&#1076;&#1080;&#1085;&#1085;&#1080;&#1093;%20&#1087;&#1086;&#1103;&#1089;&#1110;&#1074;/&#1047;&#1073;&#1110;&#1088;&#1082;&#1072;%20&#1079;&#1072;&#1076;&#1072;&#1095;%20&#1076;&#1086;%20&#1056;&#1086;&#1079;&#1076;&#1110;&#1083;&#1091;%20&#1030;&#1030;%20%20&#1043;&#1077;&#1086;&#1075;&#1088;&#1072;&#1092;&#1110;&#1095;&#1085;&#1080;&#1081;%20&#1087;&#1088;&#1086;&#1089;&#1090;&#1110;&#1088;%20&#1059;&#1082;&#1088;&#1072;&#1111;&#1085;&#1080;.docx" TargetMode="Externa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openxmlformats.org/officeDocument/2006/relationships/hyperlink" Target="&#1044;&#1086;&#1076;&#1072;&#1090;&#1082;&#1080;/&#1059;&#1082;&#1088;&#1072;&#1111;&#1085;&#1072;%20&#1085;&#1072;%20&#1082;&#1072;&#1088;&#1090;&#1110;%20&#1075;&#1086;&#1076;&#1080;&#1085;&#1085;&#1080;&#1093;%20&#1087;&#1086;&#1103;&#1089;&#1110;&#1074;/&#1058;&#1088;&#1077;&#1085;&#1072;&#1078;&#1077;&#1088;.&#1059;&#1082;&#1088;&#1072;&#1111;&#1085;&#1072;%20&#1085;&#1072;%20&#1082;&#1072;&#1088;&#1090;&#1110;%20&#1075;&#1086;&#1076;&#1080;&#1085;&#1085;&#1080;&#1093;%20&#1087;&#1086;&#1103;&#1089;&#1110;&#1074;.ppt" TargetMode="External"/><Relationship Id="rId5" Type="http://schemas.openxmlformats.org/officeDocument/2006/relationships/diagramColors" Target="../diagrams/colors6.xml"/><Relationship Id="rId10" Type="http://schemas.openxmlformats.org/officeDocument/2006/relationships/hyperlink" Target="&#1044;&#1086;&#1076;&#1072;&#1090;&#1082;&#1080;/&#1059;&#1082;&#1088;&#1072;&#1111;&#1085;&#1072;%20&#1085;&#1072;%20&#1082;&#1072;&#1088;&#1090;&#1110;%20&#1075;&#1086;&#1076;&#1080;&#1085;&#1085;&#1080;&#1093;%20&#1087;&#1086;&#1103;&#1089;&#1110;&#1074;/&#1055;&#1110;&#1076;&#1089;&#1091;&#1084;&#1082;&#1086;&#1074;&#1080;&#1081;%20&#1082;&#1086;&#1085;&#1090;&#1088;&#1086;&#1083;&#1100;.doc" TargetMode="External"/><Relationship Id="rId4" Type="http://schemas.openxmlformats.org/officeDocument/2006/relationships/diagramQuickStyle" Target="../diagrams/quickStyle6.xml"/><Relationship Id="rId9" Type="http://schemas.openxmlformats.org/officeDocument/2006/relationships/hyperlink" Target="&#1044;&#1086;&#1076;&#1072;&#1090;&#1082;&#1080;/&#1059;&#1082;&#1088;&#1072;&#1111;&#1085;&#1072;%20&#1085;&#1072;%20&#1082;&#1072;&#1088;&#1090;&#1110;%20&#1075;&#1086;&#1076;&#1080;&#1085;&#1085;&#1080;&#1093;%20&#1087;&#1086;&#1103;&#1089;&#1110;&#1074;/&#1030;&#1089;&#1090;&#1086;&#1088;&#1080;&#1095;&#1085;&#1072;%20&#1076;&#1086;&#1074;&#1110;&#1076;&#1082;&#1072;.%20&#1063;&#1072;&#1089;&#1086;&#1074;&#1110;%20&#1087;&#1086;&#1103;&#1089;&#1080;.docx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uk.wikipedia.org/" TargetMode="External"/><Relationship Id="rId3" Type="http://schemas.openxmlformats.org/officeDocument/2006/relationships/diagramLayout" Target="../diagrams/layout7.xml"/><Relationship Id="rId7" Type="http://schemas.openxmlformats.org/officeDocument/2006/relationships/hyperlink" Target="http://about-ukraine.com/" TargetMode="External"/><Relationship Id="rId12" Type="http://schemas.openxmlformats.org/officeDocument/2006/relationships/slide" Target="slide2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openxmlformats.org/officeDocument/2006/relationships/hyperlink" Target="http://rebus1.com/" TargetMode="External"/><Relationship Id="rId5" Type="http://schemas.openxmlformats.org/officeDocument/2006/relationships/diagramColors" Target="../diagrams/colors7.xml"/><Relationship Id="rId10" Type="http://schemas.openxmlformats.org/officeDocument/2006/relationships/hyperlink" Target="http://ukrmap.su/uk-g11/948.html" TargetMode="External"/><Relationship Id="rId4" Type="http://schemas.openxmlformats.org/officeDocument/2006/relationships/diagramQuickStyle" Target="../diagrams/quickStyle7.xml"/><Relationship Id="rId9" Type="http://schemas.openxmlformats.org/officeDocument/2006/relationships/hyperlink" Target="http://shkola.ua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024"/>
          <p:cNvSpPr txBox="1">
            <a:spLocks noChangeArrowheads="1"/>
          </p:cNvSpPr>
          <p:nvPr/>
        </p:nvSpPr>
        <p:spPr>
          <a:xfrm>
            <a:off x="3275856" y="1268760"/>
            <a:ext cx="4860540" cy="65149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Географічний</a:t>
            </a:r>
            <a:r>
              <a:rPr kumimoji="0" lang="uk-UA" sz="3600" b="1" i="0" u="none" strike="noStrike" kern="1200" cap="all" normalizeH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 простір України</a:t>
            </a:r>
            <a:endParaRPr kumimoji="0" lang="uk-UA" sz="3600" b="1" i="0" u="none" strike="noStrike" kern="1200" cap="all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10" name="Rectangle 20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619672" y="5445224"/>
            <a:ext cx="7524328" cy="1047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lnSpc>
                <a:spcPct val="30000"/>
              </a:lnSpc>
              <a:spcBef>
                <a:spcPct val="50000"/>
              </a:spcBef>
              <a:defRPr/>
            </a:pPr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Підготувала:  Григоренко Валентина Андріївна, </a:t>
            </a:r>
            <a:endParaRPr lang="uk-UA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30000"/>
              </a:lnSpc>
              <a:spcBef>
                <a:spcPct val="50000"/>
              </a:spcBef>
              <a:defRPr/>
            </a:pPr>
            <a:r>
              <a:rPr lang="uk-UA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географії</a:t>
            </a:r>
            <a:endParaRPr lang="uk-UA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30000"/>
              </a:lnSpc>
              <a:spcBef>
                <a:spcPct val="50000"/>
              </a:spcBef>
              <a:defRPr/>
            </a:pPr>
            <a:r>
              <a:rPr lang="uk-UA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Макіївської загальноосвітньої школи І-ІІІ ступенів</a:t>
            </a:r>
          </a:p>
          <a:p>
            <a:pPr algn="ctr">
              <a:lnSpc>
                <a:spcPct val="30000"/>
              </a:lnSpc>
              <a:spcBef>
                <a:spcPct val="50000"/>
              </a:spcBef>
              <a:defRPr/>
            </a:pPr>
            <a:r>
              <a:rPr lang="uk-UA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Смілянської районної ради Черкаської області</a:t>
            </a:r>
            <a:endParaRPr lang="ru-RU" sz="2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24"/>
          <p:cNvSpPr txBox="1">
            <a:spLocks noChangeArrowheads="1"/>
          </p:cNvSpPr>
          <p:nvPr/>
        </p:nvSpPr>
        <p:spPr>
          <a:xfrm>
            <a:off x="3347864" y="3573016"/>
            <a:ext cx="5544914" cy="65149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Серія цифрових ресурсів до уроків географії в 8 класі</a:t>
            </a:r>
          </a:p>
        </p:txBody>
      </p:sp>
      <p:pic>
        <p:nvPicPr>
          <p:cNvPr id="1026" name="Picture 2" descr="C:\Documents and Settings\Admin\Рабочий стол\кути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4193704"/>
            <a:ext cx="2664296" cy="2664296"/>
          </a:xfrm>
          <a:prstGeom prst="rect">
            <a:avLst/>
          </a:prstGeom>
          <a:noFill/>
          <a:effectLst>
            <a:softEdge rad="12700"/>
          </a:effectLst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604448" y="6165305"/>
            <a:ext cx="360040" cy="288032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24"/>
          <p:cNvSpPr txBox="1">
            <a:spLocks noChangeArrowheads="1"/>
          </p:cNvSpPr>
          <p:nvPr/>
        </p:nvSpPr>
        <p:spPr>
          <a:xfrm>
            <a:off x="0" y="404664"/>
            <a:ext cx="5544914" cy="65149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ЗМІСТ</a:t>
            </a:r>
            <a:endParaRPr kumimoji="0" lang="uk-UA" sz="4000" b="1" i="0" u="none" strike="noStrike" kern="1200" cap="none" spc="0" normalizeH="0" baseline="0" noProof="0" dirty="0" smtClean="0">
              <a:ln>
                <a:noFill/>
              </a:ln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488377455"/>
              </p:ext>
            </p:extLst>
          </p:nvPr>
        </p:nvGraphicFramePr>
        <p:xfrm>
          <a:off x="1475656" y="1844824"/>
          <a:ext cx="6952829" cy="11521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075092900"/>
              </p:ext>
            </p:extLst>
          </p:nvPr>
        </p:nvGraphicFramePr>
        <p:xfrm>
          <a:off x="1475656" y="3258830"/>
          <a:ext cx="6952829" cy="13222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080374462"/>
              </p:ext>
            </p:extLst>
          </p:nvPr>
        </p:nvGraphicFramePr>
        <p:xfrm>
          <a:off x="1403648" y="5013176"/>
          <a:ext cx="6952829" cy="11521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619672" y="2060848"/>
            <a:ext cx="864096" cy="69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 descr="17802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619672" y="3695030"/>
            <a:ext cx="864096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Управляющая кнопка: назад 15">
            <a:hlinkClick r:id="" action="ppaction://hlinkshowjump?jump=previousslide" highlightClick="1"/>
          </p:cNvPr>
          <p:cNvSpPr/>
          <p:nvPr/>
        </p:nvSpPr>
        <p:spPr>
          <a:xfrm>
            <a:off x="8388424" y="6237312"/>
            <a:ext cx="288032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676456" y="6237312"/>
            <a:ext cx="288032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16288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dirty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971600" y="260648"/>
          <a:ext cx="7488832" cy="1285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7524328" y="1052736"/>
            <a:ext cx="288032" cy="288032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532440" y="1052736"/>
            <a:ext cx="288032" cy="288032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812360" y="1052736"/>
            <a:ext cx="720080" cy="2880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  <a:hlinkClick r:id="rId7" action="ppaction://hlinksldjump"/>
              </a:rPr>
              <a:t>зміст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577444"/>
              </p:ext>
            </p:extLst>
          </p:nvPr>
        </p:nvGraphicFramePr>
        <p:xfrm>
          <a:off x="1331640" y="2008758"/>
          <a:ext cx="7200800" cy="4137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0">
                  <a:extLst>
                    <a:ext uri="{9D8B030D-6E8A-4147-A177-3AD203B41FA5}">
                      <a16:colId xmlns:a16="http://schemas.microsoft.com/office/drawing/2014/main" val="1386399043"/>
                    </a:ext>
                  </a:extLst>
                </a:gridCol>
              </a:tblGrid>
              <a:tr h="429593"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Обер</a:t>
                      </a:r>
                      <a:r>
                        <a:rPr lang="uk-UA" dirty="0" err="1" smtClean="0"/>
                        <a:t>іть</a:t>
                      </a:r>
                      <a:r>
                        <a:rPr lang="uk-UA" baseline="0" dirty="0" smtClean="0"/>
                        <a:t> ресурс: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421104"/>
                  </a:ext>
                </a:extLst>
              </a:tr>
              <a:tr h="7414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dirty="0" smtClean="0">
                          <a:hlinkClick r:id="rId8" action="ppaction://hlinkpres?slideindex=1&amp;slidetitle="/>
                        </a:rPr>
                        <a:t>Презентація «Економіко-географічне положення України»</a:t>
                      </a:r>
                      <a:endParaRPr lang="uk-UA" sz="1800" b="1" dirty="0" smtClean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1639905"/>
                  </a:ext>
                </a:extLst>
              </a:tr>
              <a:tr h="7414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dirty="0" smtClean="0">
                          <a:hlinkClick r:id="rId9" action="ppaction://hlinkpres?slideindex=1&amp;slidetitle="/>
                        </a:rPr>
                        <a:t>Презентація «Політико-географічне положення України»</a:t>
                      </a:r>
                      <a:endParaRPr lang="uk-UA" sz="1800" b="1" dirty="0" smtClean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6596472"/>
                  </a:ext>
                </a:extLst>
              </a:tr>
              <a:tr h="7414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b="1" dirty="0" smtClean="0">
                          <a:hlinkClick r:id="rId10" action="ppaction://hlinkfile"/>
                        </a:rPr>
                        <a:t>Довідка «Міждержавні об</a:t>
                      </a:r>
                      <a:r>
                        <a:rPr lang="en-US" b="1" dirty="0" smtClean="0">
                          <a:hlinkClick r:id="rId10" action="ppaction://hlinkfile"/>
                        </a:rPr>
                        <a:t>’</a:t>
                      </a:r>
                      <a:r>
                        <a:rPr lang="uk-UA" b="1" dirty="0" smtClean="0">
                          <a:hlinkClick r:id="rId10" action="ppaction://hlinkfile"/>
                        </a:rPr>
                        <a:t>єднання»</a:t>
                      </a:r>
                      <a:endParaRPr lang="uk-UA" b="1" dirty="0" smtClean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1636270"/>
                  </a:ext>
                </a:extLst>
              </a:tr>
              <a:tr h="7414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b="1" dirty="0" smtClean="0">
                          <a:hlinkClick r:id="rId11" action="ppaction://hlinkpres?slideindex=1&amp;slidetitle="/>
                        </a:rPr>
                        <a:t>Тренажер «Україна на політичній карті Європи і світу»</a:t>
                      </a:r>
                      <a:endParaRPr lang="uk-UA" b="1" dirty="0" smtClean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6716559"/>
                  </a:ext>
                </a:extLst>
              </a:tr>
              <a:tr h="7414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2" action="ppaction://hlinkfile"/>
                        </a:rPr>
                        <a:t>Ребуси «Географічний простір України» 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8998358"/>
                  </a:ext>
                </a:extLst>
              </a:tr>
            </a:tbl>
          </a:graphicData>
        </a:graphic>
      </p:graphicFrame>
      <p:sp>
        <p:nvSpPr>
          <p:cNvPr id="11" name="Управляющая кнопка: возврат 10">
            <a:hlinkClick r:id="" action="ppaction://hlinkshowjump?jump=lastslideviewed" highlightClick="1"/>
          </p:cNvPr>
          <p:cNvSpPr/>
          <p:nvPr/>
        </p:nvSpPr>
        <p:spPr>
          <a:xfrm>
            <a:off x="8568444" y="5949280"/>
            <a:ext cx="504056" cy="57606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несколько документов 7"/>
          <p:cNvSpPr/>
          <p:nvPr/>
        </p:nvSpPr>
        <p:spPr>
          <a:xfrm>
            <a:off x="395536" y="2492896"/>
            <a:ext cx="648072" cy="504056"/>
          </a:xfrm>
          <a:prstGeom prst="flowChartMultidocumen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несколько документов 14"/>
          <p:cNvSpPr/>
          <p:nvPr/>
        </p:nvSpPr>
        <p:spPr>
          <a:xfrm>
            <a:off x="395536" y="3284984"/>
            <a:ext cx="648072" cy="504056"/>
          </a:xfrm>
          <a:prstGeom prst="flowChartMultidocumen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395536" y="4005064"/>
            <a:ext cx="648072" cy="50405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сопоставление 9"/>
          <p:cNvSpPr/>
          <p:nvPr/>
        </p:nvSpPr>
        <p:spPr>
          <a:xfrm>
            <a:off x="539552" y="4725144"/>
            <a:ext cx="432048" cy="504056"/>
          </a:xfrm>
          <a:prstGeom prst="flowChartCollate">
            <a:avLst/>
          </a:prstGeom>
          <a:solidFill>
            <a:srgbClr val="53D1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16288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dirty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971600" y="260648"/>
          <a:ext cx="7488832" cy="1285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7668344" y="1124744"/>
            <a:ext cx="288032" cy="288032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676456" y="1124744"/>
            <a:ext cx="288032" cy="32233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956376" y="1196752"/>
            <a:ext cx="720080" cy="2160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hlinkClick r:id="rId7" action="ppaction://hlinksldjump"/>
              </a:rPr>
              <a:t>зміст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934839"/>
              </p:ext>
            </p:extLst>
          </p:nvPr>
        </p:nvGraphicFramePr>
        <p:xfrm>
          <a:off x="1331640" y="2401220"/>
          <a:ext cx="7200800" cy="265405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200800">
                  <a:extLst>
                    <a:ext uri="{9D8B030D-6E8A-4147-A177-3AD203B41FA5}">
                      <a16:colId xmlns:a16="http://schemas.microsoft.com/office/drawing/2014/main" val="1386399043"/>
                    </a:ext>
                  </a:extLst>
                </a:gridCol>
              </a:tblGrid>
              <a:tr h="429593"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Обер</a:t>
                      </a:r>
                      <a:r>
                        <a:rPr lang="uk-UA" dirty="0" err="1" smtClean="0"/>
                        <a:t>іть</a:t>
                      </a:r>
                      <a:r>
                        <a:rPr lang="uk-UA" baseline="0" dirty="0" smtClean="0"/>
                        <a:t> ресурс: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421104"/>
                  </a:ext>
                </a:extLst>
              </a:tr>
              <a:tr h="741488">
                <a:tc>
                  <a:txBody>
                    <a:bodyPr/>
                    <a:lstStyle/>
                    <a:p>
                      <a:r>
                        <a:rPr lang="uk-UA" sz="1800" b="1" dirty="0" smtClean="0">
                          <a:hlinkClick r:id="rId8" action="ppaction://hlinkpres?slideindex=1&amp;slidetitle="/>
                        </a:rPr>
                        <a:t>Презентація «Сучасний адміністративно-територіальний устрій України»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1639905"/>
                  </a:ext>
                </a:extLst>
              </a:tr>
              <a:tr h="7414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dirty="0" smtClean="0">
                          <a:hlinkClick r:id="rId9" action="ppaction://hlinkpres?slideindex=1&amp;slidetitle="/>
                        </a:rPr>
                        <a:t>Презентація «Українські історичні землі»</a:t>
                      </a:r>
                      <a:endParaRPr lang="uk-UA" sz="1800" b="1" dirty="0" smtClean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6596472"/>
                  </a:ext>
                </a:extLst>
              </a:tr>
              <a:tr h="7414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dirty="0" smtClean="0">
                          <a:hlinkClick r:id="rId10" action="ppaction://hlinkpres?slideindex=1&amp;slidetitle="/>
                        </a:rPr>
                        <a:t>Тренажер «Формування території України»</a:t>
                      </a:r>
                      <a:endParaRPr lang="uk-UA" sz="1800" b="1" dirty="0" smtClean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1636270"/>
                  </a:ext>
                </a:extLst>
              </a:tr>
            </a:tbl>
          </a:graphicData>
        </a:graphic>
      </p:graphicFrame>
      <p:sp>
        <p:nvSpPr>
          <p:cNvPr id="11" name="Управляющая кнопка: возврат 10">
            <a:hlinkClick r:id="" action="ppaction://hlinkshowjump?jump=lastslideviewed" highlightClick="1"/>
          </p:cNvPr>
          <p:cNvSpPr/>
          <p:nvPr/>
        </p:nvSpPr>
        <p:spPr>
          <a:xfrm>
            <a:off x="8568444" y="5949280"/>
            <a:ext cx="504056" cy="57606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несколько документов 11"/>
          <p:cNvSpPr/>
          <p:nvPr/>
        </p:nvSpPr>
        <p:spPr>
          <a:xfrm>
            <a:off x="395536" y="2996952"/>
            <a:ext cx="648072" cy="504056"/>
          </a:xfrm>
          <a:prstGeom prst="flowChartMultidocumen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несколько документов 13"/>
          <p:cNvSpPr/>
          <p:nvPr/>
        </p:nvSpPr>
        <p:spPr>
          <a:xfrm>
            <a:off x="449499" y="3728248"/>
            <a:ext cx="648072" cy="504056"/>
          </a:xfrm>
          <a:prstGeom prst="flowChartMultidocumen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сопоставление 16"/>
          <p:cNvSpPr/>
          <p:nvPr/>
        </p:nvSpPr>
        <p:spPr>
          <a:xfrm>
            <a:off x="584493" y="4459544"/>
            <a:ext cx="432048" cy="504056"/>
          </a:xfrm>
          <a:prstGeom prst="flowChartCollate">
            <a:avLst/>
          </a:prstGeom>
          <a:solidFill>
            <a:srgbClr val="53D1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16288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dirty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971600" y="260648"/>
          <a:ext cx="7488832" cy="1285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604448" y="1124744"/>
            <a:ext cx="288032" cy="288032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7596336" y="1124744"/>
            <a:ext cx="288032" cy="288032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884368" y="1124744"/>
            <a:ext cx="720080" cy="2880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hlinkClick r:id="rId7" action="ppaction://hlinksldjump"/>
              </a:rPr>
              <a:t>зміст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966240"/>
              </p:ext>
            </p:extLst>
          </p:nvPr>
        </p:nvGraphicFramePr>
        <p:xfrm>
          <a:off x="1331640" y="2008758"/>
          <a:ext cx="7200800" cy="413703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200800">
                  <a:extLst>
                    <a:ext uri="{9D8B030D-6E8A-4147-A177-3AD203B41FA5}">
                      <a16:colId xmlns:a16="http://schemas.microsoft.com/office/drawing/2014/main" val="1386399043"/>
                    </a:ext>
                  </a:extLst>
                </a:gridCol>
              </a:tblGrid>
              <a:tr h="429593"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Обер</a:t>
                      </a:r>
                      <a:r>
                        <a:rPr lang="uk-UA" dirty="0" err="1" smtClean="0"/>
                        <a:t>іть</a:t>
                      </a:r>
                      <a:r>
                        <a:rPr lang="uk-UA" baseline="0" dirty="0" smtClean="0"/>
                        <a:t> ресурс: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421104"/>
                  </a:ext>
                </a:extLst>
              </a:tr>
              <a:tr h="7414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dirty="0" smtClean="0">
                          <a:hlinkClick r:id="rId8" action="ppaction://hlinkfile"/>
                        </a:rPr>
                        <a:t>Історична довідка «Втрачений день </a:t>
                      </a:r>
                      <a:r>
                        <a:rPr lang="uk-UA" sz="1800" b="1" dirty="0" err="1" smtClean="0">
                          <a:hlinkClick r:id="rId8" action="ppaction://hlinkfile"/>
                        </a:rPr>
                        <a:t>Фернана</a:t>
                      </a:r>
                      <a:r>
                        <a:rPr lang="uk-UA" sz="1800" b="1" dirty="0" smtClean="0">
                          <a:hlinkClick r:id="rId8" action="ppaction://hlinkfile"/>
                        </a:rPr>
                        <a:t> Магеллана»</a:t>
                      </a:r>
                      <a:endParaRPr lang="uk-UA" sz="1800" b="1" dirty="0" smtClean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1639905"/>
                  </a:ext>
                </a:extLst>
              </a:tr>
              <a:tr h="7414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dirty="0" smtClean="0">
                          <a:hlinkClick r:id="rId9" action="ppaction://hlinkfile"/>
                        </a:rPr>
                        <a:t>Історична довідка «Часові  пояси. </a:t>
                      </a:r>
                      <a:r>
                        <a:rPr lang="uk-UA" sz="1800" b="1" dirty="0" err="1" smtClean="0">
                          <a:hlinkClick r:id="rId9" action="ppaction://hlinkfile"/>
                        </a:rPr>
                        <a:t>Сендфорд</a:t>
                      </a:r>
                      <a:r>
                        <a:rPr lang="uk-UA" sz="1800" b="1" dirty="0" smtClean="0">
                          <a:hlinkClick r:id="rId9" action="ppaction://hlinkfile"/>
                        </a:rPr>
                        <a:t>  Флемінг»</a:t>
                      </a:r>
                      <a:endParaRPr lang="uk-UA" sz="1800" b="1" dirty="0" smtClean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6596472"/>
                  </a:ext>
                </a:extLst>
              </a:tr>
              <a:tr h="7414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b="1" dirty="0" smtClean="0">
                          <a:hlinkClick r:id="rId10" action="ppaction://hlinkfile"/>
                        </a:rPr>
                        <a:t>Підсумковий контроль «Географічний простір України»</a:t>
                      </a:r>
                      <a:endParaRPr lang="uk-UA" b="1" dirty="0" smtClean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1636270"/>
                  </a:ext>
                </a:extLst>
              </a:tr>
              <a:tr h="7414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b="1" dirty="0" smtClean="0">
                          <a:hlinkClick r:id="rId11" action="ppaction://hlinkpres?slideindex=1&amp;slidetitle="/>
                        </a:rPr>
                        <a:t>Тренажер «Україна на карті годинних поясів»</a:t>
                      </a:r>
                      <a:endParaRPr lang="uk-UA" b="1" dirty="0" smtClean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6716559"/>
                  </a:ext>
                </a:extLst>
              </a:tr>
              <a:tr h="7414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b="1" dirty="0" smtClean="0">
                          <a:hlinkClick r:id="rId12" action="ppaction://hlinkfile"/>
                        </a:rPr>
                        <a:t>Збірка задач «Україна на карті годинних поясів» </a:t>
                      </a:r>
                      <a:endParaRPr lang="uk-UA" b="1" dirty="0" smtClean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8998358"/>
                  </a:ext>
                </a:extLst>
              </a:tr>
            </a:tbl>
          </a:graphicData>
        </a:graphic>
      </p:graphicFrame>
      <p:sp>
        <p:nvSpPr>
          <p:cNvPr id="13" name="Управляющая кнопка: возврат 12">
            <a:hlinkClick r:id="" action="ppaction://hlinkshowjump?jump=lastslideviewed" highlightClick="1"/>
          </p:cNvPr>
          <p:cNvSpPr/>
          <p:nvPr/>
        </p:nvSpPr>
        <p:spPr>
          <a:xfrm>
            <a:off x="8568444" y="5949280"/>
            <a:ext cx="504056" cy="57606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сопоставление 13"/>
          <p:cNvSpPr/>
          <p:nvPr/>
        </p:nvSpPr>
        <p:spPr>
          <a:xfrm>
            <a:off x="539552" y="4725144"/>
            <a:ext cx="432048" cy="504056"/>
          </a:xfrm>
          <a:prstGeom prst="flowChartCollate">
            <a:avLst/>
          </a:prstGeom>
          <a:solidFill>
            <a:srgbClr val="53D1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95536" y="4005064"/>
            <a:ext cx="648072" cy="50405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Горизонтальный свиток 16"/>
          <p:cNvSpPr/>
          <p:nvPr/>
        </p:nvSpPr>
        <p:spPr>
          <a:xfrm>
            <a:off x="391394" y="3313732"/>
            <a:ext cx="648072" cy="50405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Горизонтальный свиток 17"/>
          <p:cNvSpPr/>
          <p:nvPr/>
        </p:nvSpPr>
        <p:spPr>
          <a:xfrm>
            <a:off x="391394" y="2584710"/>
            <a:ext cx="648072" cy="50405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16288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dirty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971600" y="260648"/>
          <a:ext cx="7488832" cy="1285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043608" y="1839305"/>
            <a:ext cx="7776864" cy="41549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286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Пестушко В. Ю.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Уварова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Г. Ш. Географія: Україна у світі: природа, населення. Підручник для 8 класу загальноосвітніх закладів.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Київ: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Генеза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2016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272 с.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286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Безуглий В. В., Дук Н. М. Тести. 6-10 класи.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Київ: ВЦ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Академія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2010.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448 с.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286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http://about-ukraine.com</a:t>
            </a:r>
            <a:r>
              <a:rPr kumimoji="0" lang="uk-UA" sz="24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286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https://uk.wikipedia.org/</a:t>
            </a:r>
            <a:r>
              <a:rPr kumimoji="0" lang="uk-UA" sz="24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286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9"/>
              </a:rPr>
              <a:t>http://shkola.ua/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28600" algn="l"/>
              </a:tabLst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http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://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ukrmap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.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su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/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uk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-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g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11/948.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html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28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http://rebus1.com/</a:t>
            </a: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228600" algn="l"/>
              </a:tabLst>
            </a:pP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</a:t>
            </a:r>
            <a:r>
              <a:rPr kumimoji="0" lang="uk-UA" sz="24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://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time</a:t>
            </a:r>
            <a:r>
              <a:rPr kumimoji="0" lang="uk-UA" sz="24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</a:t>
            </a:r>
            <a:r>
              <a:rPr kumimoji="0" lang="uk-UA" sz="24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ua</a:t>
            </a:r>
            <a:r>
              <a:rPr kumimoji="0" lang="uk-UA" sz="24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ua</a:t>
            </a:r>
            <a:r>
              <a:rPr kumimoji="0" lang="uk-UA" sz="24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timezone</a:t>
            </a:r>
            <a:r>
              <a:rPr kumimoji="0" lang="uk-UA" sz="24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html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7884368" y="1196752"/>
            <a:ext cx="288032" cy="288032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172400" y="1196752"/>
            <a:ext cx="720080" cy="2880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hlinkClick r:id="rId12" action="ppaction://hlinksldjump"/>
              </a:rPr>
              <a:t>зміст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Elephant"/>
        <a:ea typeface=""/>
        <a:cs typeface=""/>
      </a:majorFont>
      <a:minorFont>
        <a:latin typeface="Calibri"/>
        <a:ea typeface=""/>
        <a:cs typeface="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373</TotalTime>
  <Words>287</Words>
  <Application>Microsoft Office PowerPoint</Application>
  <PresentationFormat>Экран (4:3)</PresentationFormat>
  <Paragraphs>43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Elephant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MM</cp:lastModifiedBy>
  <cp:revision>28</cp:revision>
  <dcterms:created xsi:type="dcterms:W3CDTF">2014-07-25T06:39:44Z</dcterms:created>
  <dcterms:modified xsi:type="dcterms:W3CDTF">2017-04-03T21:13:11Z</dcterms:modified>
</cp:coreProperties>
</file>