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9" r:id="rId5"/>
    <p:sldId id="270" r:id="rId6"/>
    <p:sldId id="268" r:id="rId7"/>
    <p:sldId id="264" r:id="rId8"/>
    <p:sldId id="271" r:id="rId9"/>
    <p:sldId id="272" r:id="rId10"/>
    <p:sldId id="273" r:id="rId11"/>
    <p:sldId id="274" r:id="rId12"/>
    <p:sldId id="265" r:id="rId13"/>
    <p:sldId id="275" r:id="rId14"/>
    <p:sldId id="266" r:id="rId15"/>
    <p:sldId id="276" r:id="rId16"/>
    <p:sldId id="277" r:id="rId17"/>
    <p:sldId id="278" r:id="rId18"/>
    <p:sldId id="267" r:id="rId19"/>
    <p:sldId id="279" r:id="rId20"/>
    <p:sldId id="258" r:id="rId21"/>
    <p:sldId id="260" r:id="rId22"/>
    <p:sldId id="25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B129"/>
    <a:srgbClr val="E2FF53"/>
    <a:srgbClr val="D6DE74"/>
    <a:srgbClr val="E66C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38" autoAdjust="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hyperlink" Target="&#1064;&#1087;&#1086;&#1083;&#1072;%20&#1043;&#1077;&#1086;&#1075;&#1088;&#1072;&#1092;&#1110;&#1103;%209%20&#1082;&#1083;&#1072;&#1089;%20(&#1085;&#1086;&#1074;&#1072;%20&#1087;&#1088;&#1086;&#1075;&#1088;&#1072;&#1084;&#1072;)/IX%20&#1063;&#1072;&#1089;&#1090;&#1080;&#1085;&#1072;.%20%20%20&#1056;&#1086;&#1079;&#1076;&#1110;&#1083;%20&#1030;&#1030;.%20&#1058;&#1077;&#1084;&#1072;%201.%20&#1059;&#1088;&#1086;&#1082;%20&#8470;14.%20&#1058;&#1074;&#1072;&#1088;&#1080;&#1085;&#1085;&#1080;&#1094;&#1090;&#1074;&#1086;%20&#1059;&#1082;&#1088;&#1072;&#1111;&#1085;&#1080;.&#1047;&#1086;&#1085;&#1072;&#1083;&#1100;&#1085;&#1072;%20&#1089;&#1087;&#1077;&#1094;&#1110;&#1072;&#1083;&#1110;&#1079;&#1072;&#1094;&#1110;&#1103;%20&#1089;&#1110;&#1083;&#1100;&#1089;&#1100;&#1082;&#1086;&#1075;&#1086;%20&#1075;&#1086;&#1089;&#1087;&#1086;&#1076;&#1072;&#1088;&#1089;&#1090;&#1074;&#1072;/&#1058;&#1074;&#1072;&#1088;&#1080;&#1085;&#1085;&#1080;&#1094;&#1090;&#1074;&#1086;%20&#1059;&#1082;&#1088;&#1072;&#1111;&#1085;&#1080;.%20&#1047;&#1086;&#1085;&#1072;&#1083;&#1100;&#1085;&#1072;%20&#1089;&#1087;&#1077;&#1094;&#1110;&#1072;&#1083;&#1110;&#1079;&#1072;&#1094;&#1110;&#1103;%20&#1089;&#1110;&#1083;&#1100;&#1089;&#1100;&#1082;&#1086;&#1075;&#1086;%20&#1075;&#1086;&#1089;&#1087;&#1086;&#1083;&#1072;&#1088;&#1089;&#1090;&#1074;&#1072;(D).pps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hyperlink" Target="&#1064;&#1087;&#1086;&#1083;&#1072;%20&#1043;&#1077;&#1086;&#1075;&#1088;&#1072;&#1092;&#1110;&#1103;%209%20&#1082;&#1083;&#1072;&#1089;%20(&#1085;&#1086;&#1074;&#1072;%20&#1087;&#1088;&#1086;&#1075;&#1088;&#1072;&#1084;&#1072;)/XII&#1063;&#1072;&#1089;&#1090;&#1080;&#1085;&#1072;.%20&#1056;&#1086;&#1079;&#1076;&#1110;&#1083;%20&#1030;&#1030;.%20&#1058;&#1077;&#1084;&#1072;%201.%20&#1059;&#1088;&#1086;&#1082;%20&#8470;15%20&#1057;&#1110;&#1083;&#1100;&#1089;&#1100;&#1082;&#1077;%20&#1075;&#1086;&#1089;&#1087;&#1086;&#1076;&#1072;&#1088;&#1089;&#1090;&#1074;&#1086;%20&#1089;&#1074;&#1110;&#1090;&#1091;.%20&#1043;&#1077;&#1086;&#1075;&#1088;&#1072;&#1092;&#1110;&#1103;%20&#1086;&#1089;&#1085;&#1086;&#1074;&#1085;&#1080;&#1093;%20&#1110;%20&#1090;&#1077;&#1093;&#1085;&#1110;&#1095;&#1085;&#1080;&#1093;%20&#1082;&#1091;&#1083;&#1100;&#1090;&#1091;&#1088;%20&#1090;&#1072;%20&#1090;&#1074;&#1072;&#1088;&#1080;&#1085;&#1085;&#1080;&#1094;&#1090;&#1074;&#1072;/&#1057;&#1110;&#1083;&#1100;&#1089;&#1100;&#1082;&#1077;%20&#1075;&#1086;&#1089;&#1087;&#1086;&#1076;&#1072;&#1088;&#1089;&#1090;&#1074;&#1086;%20&#1089;&#1074;&#1110;&#1090;&#1091;.%20&#1043;&#1077;&#1086;&#1075;&#1088;&#1072;&#1092;&#1110;&#1103;%20&#1086;&#1089;&#1085;&#1086;&#1074;&#1085;&#1080;&#1093;%20&#1079;&#1077;&#1088;&#1085;&#1086;&#1074;&#1080;&#1093;%20&#1110;%20&#1090;&#1077;&#1093;&#1085;&#1110;&#1095;&#1085;&#1080;&#1093;%20&#1082;&#1091;&#1083;&#1100;&#1090;&#1091;&#1088;(D).pps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hyperlink" Target="&#1064;&#1087;&#1086;&#1083;&#1072;%20&#1043;&#1077;&#1086;&#1075;&#1088;&#1072;&#1092;&#1110;&#1103;%209%20&#1082;&#1083;&#1072;&#1089;%20(&#1085;&#1086;&#1074;&#1072;%20&#1087;&#1088;&#1086;&#1075;&#1088;&#1072;&#1084;&#1072;)/III%20&#1063;&#1072;&#1089;&#1090;&#1080;&#1085;&#1072;.%20&#1056;&#1086;&#1079;&#1076;&#1110;&#1083;%20III.%20&#1058;&#1077;&#1084;&#1072;%204.%20&#1059;&#1088;&#1086;&#1082;%20&#8470;%2029.%20&#1052;&#1072;&#1096;&#1080;&#1085;&#1086;&#1073;&#1091;&#1076;&#1091;&#1074;&#1072;&#1085;&#1085;&#1103;%20&#1089;&#1074;&#1110;&#1090;&#1091;/&#1052;&#1072;&#1096;&#1080;&#1085;&#1086;&#1073;&#1091;&#1076;&#1091;&#1074;&#1072;&#1085;&#1085;&#1103;%20&#1089;&#1074;&#1110;&#1090;&#1091;(D).pps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hyperlink" Target="&#1064;&#1087;&#1086;&#1083;&#1072;%20&#1043;&#1077;&#1086;&#1075;&#1088;&#1072;&#1092;&#1110;&#1103;%209%20&#1082;&#1083;&#1072;&#1089;%20(&#1085;&#1086;&#1074;&#1072;%20&#1087;&#1088;&#1086;&#1075;&#1088;&#1072;&#1084;&#1072;)/IV%20&#1063;&#1072;&#1089;&#1090;&#1080;&#1085;&#1072;.%20&#1056;&#1086;&#1079;&#1076;&#1110;&#1083;%20IV.&#1058;&#1077;&#1084;&#1072;%202.%20&#1059;&#1088;&#1086;&#1082;%20&#8470;39%20&#1058;&#1086;&#1088;&#1075;&#1110;&#1074;&#1083;&#1103;/&#1058;&#1086;&#1088;&#1075;&#1110;&#1074;&#1083;&#1103;.%20&#1057;&#1074;&#1110;&#1090;&#1086;&#1074;&#1080;&#1081;%20&#1088;&#1080;&#1085;&#1086;&#1082;%20&#1090;&#1086;&#1074;&#1072;&#1088;&#1110;&#1074;%20&#1110;%20&#1087;&#1086;&#1089;&#1083;&#1091;&#1075;(D).pps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hyperlink" Target="&#1064;&#1087;&#1086;&#1083;&#1072;%20&#1043;&#1077;&#1086;&#1075;&#1088;&#1072;&#1092;&#1110;&#1103;%209%20&#1082;&#1083;&#1072;&#1089;%20(&#1085;&#1086;&#1074;&#1072;%20&#1087;&#1088;&#1086;&#1075;&#1088;&#1072;&#1084;&#1072;)/X%20&#1063;&#1072;&#1089;&#1090;&#1080;&#1085;&#1072;.%20%20%20&#1056;&#1086;&#1079;&#1076;&#1110;&#1083;%20IV.%20&#1058;&#1077;&#1084;&#1072;%203.%20&#1059;&#1088;&#1086;&#1082;%20&#8470;41%20&#1058;&#1091;&#1088;&#1080;&#1079;&#1084;/&#1058;&#1091;&#1088;&#1080;&#1079;&#1084;.%20&#1049;&#1086;&#1075;&#1086;%20&#1074;&#1080;&#1076;&#1080;%20&#1090;&#1072;%20&#1095;&#1080;&#1085;&#1085;&#1080;&#1082;&#1080;%20&#1088;&#1086;&#1079;&#1074;&#1080;&#1090;&#1082;&#1091;(D).pps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hyperlink" Target="&#1064;&#1087;&#1086;&#1083;&#1072;%20&#1043;&#1077;&#1086;&#1075;&#1088;&#1072;&#1092;&#1110;&#1103;%209%20&#1082;&#1083;&#1072;&#1089;%20(&#1085;&#1086;&#1074;&#1072;%20&#1087;&#1088;&#1086;&#1075;&#1088;&#1072;&#1084;&#1072;)/VI%20&#1063;&#1072;&#1089;&#1090;&#1080;&#1085;&#1072;.%20%20%20&#1056;&#1086;&#1079;&#1076;&#1110;&#1083;%20IV.%20&#1058;&#1077;&#1084;&#1072;%202.%20&#1059;&#1088;&#1086;&#1082;%20&#8470;42%20&#1057;&#1074;&#1110;&#1090;&#1086;&#1074;&#1072;%20&#1089;&#1087;&#1072;&#1076;&#1097;&#1080;&#1085;&#1072;%20&#1070;&#1053;&#1045;&#1057;&#1050;&#1054;/&#1089;&#1074;&#1110;&#1090;&#1086;&#1074;&#1072;%20&#1089;&#1087;&#1072;&#1076;&#1097;&#1080;&#1085;&#1072;%20&#1070;&#1053;&#1045;&#1057;&#1050;&#1054;(D).pps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&#1064;&#1087;&#1086;&#1083;&#1072;%20&#1043;&#1077;&#1086;&#1075;&#1088;&#1072;&#1092;&#1110;&#1103;%209%20&#1082;&#1083;&#1072;&#1089;%20(&#1085;&#1086;&#1074;&#1072;%20&#1087;&#1088;&#1086;&#1075;&#1088;&#1072;&#1084;&#1072;)/V%20&#1063;&#1072;&#1089;&#1090;&#1080;&#1085;&#1072;.%20%20%20&#1056;&#1086;&#1079;&#1076;&#1110;&#1083;%20V.%20&#1058;&#1077;&#1084;&#1072;%202%20&#1059;&#1088;&#1086;&#1082;%20&#8470;47%20&#1043;&#1083;&#1086;&#1073;&#1072;&#1083;&#1100;&#1085;&#1110;%20&#1087;&#1088;&#1086;&#1073;&#1083;&#1077;&#1084;&#1080;%20&#1083;&#1102;&#1076;&#1089;&#1090;&#1074;&#1072;/&#1075;&#1083;&#1086;&#1073;&#1072;&#1083;&#1100;&#1085;&#1110;%20&#1087;&#1088;&#1086;&#1073;&#1083;&#1077;&#1084;&#1080;%20&#1083;&#1102;&#1076;&#1089;&#1090;&#1074;&#1072;(D).pps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hyperlink" Target="&#1064;&#1087;&#1086;&#1083;&#1072;%20&#1043;&#1077;&#1086;&#1075;&#1088;&#1072;&#1092;&#1110;&#1103;%209%20&#1082;&#1083;&#1072;&#1089;%20(&#1085;&#1086;&#1074;&#1072;%20&#1087;&#1088;&#1086;&#1075;&#1088;&#1072;&#1084;&#1072;)/V%20&#1063;&#1072;&#1089;&#1090;&#1080;&#1085;&#1072;.%20%20%20&#1056;&#1086;&#1079;&#1076;&#1110;&#1083;%20V.%20&#1058;&#1077;&#1084;&#1072;%202%20&#1059;&#1088;&#1086;&#1082;%20&#8470;47%20&#1043;&#1083;&#1086;&#1073;&#1072;&#1083;&#1100;&#1085;&#1110;%20&#1087;&#1088;&#1086;&#1073;&#1083;&#1077;&#1084;&#1080;%20&#1083;&#1102;&#1076;&#1089;&#1090;&#1074;&#1072;/&#1075;&#1083;&#1086;&#1073;&#1072;&#1083;&#1100;&#1085;&#1110;%20&#1087;&#1088;&#1086;&#1073;&#1083;&#1077;&#1084;&#1080;%20&#1083;&#1102;&#1076;&#1089;&#1090;&#1074;&#1072;(D).pps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&#1064;&#1087;&#1086;&#1083;&#1072;%20&#1043;&#1077;&#1086;&#1075;&#1088;&#1072;&#1092;&#1110;&#1103;%209%20&#1082;&#1083;&#1072;&#1089;%20(&#1085;&#1086;&#1074;&#1072;%20&#1087;&#1088;&#1086;&#1075;&#1088;&#1072;&#1084;&#1072;)/II%20&#1063;&#1072;&#1089;&#1090;&#1080;&#1085;&#1072;.%20%20&#1056;&#1086;&#1079;&#1076;&#1110;&#1083;%20&#1030;.%20&#1058;&#1077;&#1084;&#1072;%202.%20&#1059;&#1088;&#1086;&#1082;%20&#8470;%207.%20%20&#1052;&#1110;&#1078;&#1085;&#1072;&#1088;&#1086;&#1076;&#1085;&#1080;&#1081;%20&#1075;&#1077;&#1086;&#1075;&#1088;&#1072;&#1092;&#1110;&#1095;&#1085;&#1080;&#1081;%20&#1087;&#1086;&#1076;&#1110;&#1083;%20&#1087;&#1088;&#1072;&#1094;&#1110;/&#1052;&#1110;&#1078;&#1085;&#1072;&#1088;&#1086;&#1076;&#1085;&#1080;&#1081;%20&#1075;&#1077;&#1086;&#1075;&#1088;&#1072;&#1092;&#1110;&#1095;&#1085;&#1080;&#1081;%20&#1087;&#1086;&#1076;&#1110;&#1083;%20&#1087;&#1088;&#1072;&#1094;&#1110;(D).pps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&#1064;&#1087;&#1086;&#1083;&#1072;%20&#1043;&#1077;&#1086;&#1075;&#1088;&#1072;&#1092;&#1110;&#1103;%209%20&#1082;&#1083;&#1072;&#1089;%20(&#1085;&#1086;&#1074;&#1072;%20&#1087;&#1088;&#1086;&#1075;&#1088;&#1072;&#1084;&#1072;)/I%20&#1063;&#1072;&#1089;&#1090;&#1080;&#1085;&#1072;.%20&#1056;&#1086;&#1079;&#1076;&#1110;&#1083;%20&#1030;.%20&#1058;&#1077;&#1084;&#1072;%202.%20&#1059;&#1088;&#1086;&#1082;%20&#8470;8.%20&#1054;&#1088;&#1075;&#1072;&#1085;&#1110;&#1079;&#1072;&#1094;&#1110;&#1111;/&#1052;&#1030;&#1046;&#1053;&#1040;&#1056;&#1054;&#1044;&#1053;&#1030;%20&#1086;&#1088;&#1075;&#1072;&#1085;&#1110;&#1079;&#1072;&#1094;&#1110;&#1111;(D).pps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&#1064;&#1087;&#1086;&#1083;&#1072;%20&#1043;&#1077;&#1086;&#1075;&#1088;&#1072;&#1092;&#1110;&#1103;%209%20&#1082;&#1083;&#1072;&#1089;%20(&#1085;&#1086;&#1074;&#1072;%20&#1087;&#1088;&#1086;&#1075;&#1088;&#1072;&#1084;&#1072;)/XI%20&#1063;&#1072;&#1089;&#1090;&#1080;&#1085;&#1072;.%20&#1056;&#1086;&#1079;&#1076;&#1110;&#1083;%20I&#1030;.%20&#1058;&#1077;&#1084;&#1072;%201.%20&#1059;&#1088;&#1086;&#1082;%20&#8470;11%20&#1057;&#1074;&#1110;&#1090;&#1086;&#1074;&#1077;%20&#1075;&#1086;&#1089;&#1087;&#1086;&#1076;&#1072;&#1088;&#1089;&#1090;&#1074;&#1086;/&#1057;&#1074;&#1110;&#1090;&#1086;&#1074;&#1077;%20&#1075;&#1086;&#1089;&#1087;&#1086;&#1076;&#1072;&#1088;&#1089;&#1090;&#1074;&#1086;(D).pps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hyperlink" Target="&#1064;&#1087;&#1086;&#1083;&#1072;%20&#1043;&#1077;&#1086;&#1075;&#1088;&#1072;&#1092;&#1110;&#1103;%209%20&#1082;&#1083;&#1072;&#1089;%20(&#1085;&#1086;&#1074;&#1072;%20&#1087;&#1088;&#1086;&#1075;&#1088;&#1072;&#1084;&#1072;)/VII%20&#1063;&#1072;&#1089;&#1090;&#1080;&#1085;&#1072;.%20%20%20&#1056;&#1086;&#1079;&#1076;&#1110;&#1083;%20&#1030;&#1030;.%20&#1058;&#1077;&#1084;&#1072;%201.%20&#1059;&#1088;&#1086;&#1082;%20&#8470;12%20&#1057;&#1110;&#1083;&#1100;&#1089;&#1100;&#1082;&#1077;%20&#1075;&#1086;&#1089;&#1087;&#1086;&#1076;&#1072;&#1088;&#1089;&#1090;&#1074;&#1086;%20&#1089;&#1074;&#1110;&#1090;&#1091;/&#1089;&#1110;&#1083;&#1100;&#1089;&#1100;&#1082;&#1077;%20&#1075;&#1086;&#1089;&#1087;&#1086;&#1076;&#1072;&#1088;&#1089;&#1090;&#1074;&#1086;%20&#1089;&#1074;&#1110;&#1090;&#1091;.%20&#1057;&#1082;&#1083;&#1072;&#1076;&#1086;&#1074;&#1110;%20&#1090;&#1072;%20&#1079;&#1085;&#1072;&#1095;&#1077;&#1085;&#1085;&#1103;(D).pps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hyperlink" Target="&#1064;&#1087;&#1086;&#1083;&#1072;%20&#1043;&#1077;&#1086;&#1075;&#1088;&#1072;&#1092;&#1110;&#1103;%209%20&#1082;&#1083;&#1072;&#1089;%20(&#1085;&#1086;&#1074;&#1072;%20&#1087;&#1088;&#1086;&#1075;&#1088;&#1072;&#1084;&#1072;)/IIX%20&#1063;&#1072;&#1089;&#1090;&#1080;&#1085;&#1072;.%20%20%20&#1056;&#1086;&#1079;&#1076;&#1110;&#1083;%20&#1030;&#1030;.%20&#1058;&#1077;&#1084;&#1072;%201.%20&#1059;&#1088;&#1086;&#1082;%20&#8470;13%20&#1057;&#1110;&#1083;&#1100;&#1089;&#1100;&#1082;&#1077;%20&#1075;&#1086;&#1089;&#1087;&#1086;&#1076;&#1072;&#1088;&#1089;&#1090;&#1074;&#1086;%20&#1059;&#1082;&#1088;&#1072;&#1111;&#1085;&#1080;.%20&#1056;&#1086;&#1089;&#1083;&#1080;&#1085;&#1085;&#1080;&#1094;&#1090;&#1074;&#1086;/&#1057;&#1110;&#1083;&#1100;&#1089;&#1100;&#1082;&#1077;%20&#1075;&#1086;&#1089;&#1087;&#1086;&#1076;&#1072;&#1088;&#1089;&#1090;&#1074;&#1086;%20&#1059;&#1082;&#1088;&#1072;&#1111;&#1085;&#1080;.%20&#1056;&#1086;&#1089;&#1083;&#1080;&#1085;&#1085;&#1080;&#1094;&#1090;&#1074;&#1086;(D).pps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542_trava_priroda_doroga_leto_1920x1200_wwwgdefon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470025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Електронний посібник</a:t>
            </a:r>
            <a:b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Географія 9 клас </a:t>
            </a:r>
            <a:b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(за новою програмою)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exclamation-mark-153646_960_720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140968"/>
            <a:ext cx="1196752" cy="1196752"/>
          </a:xfrm>
          <a:prstGeom prst="rect">
            <a:avLst/>
          </a:prstGeom>
        </p:spPr>
      </p:pic>
      <p:pic>
        <p:nvPicPr>
          <p:cNvPr id="8" name="Рисунок 7" descr="green-1428507_960_720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2996952"/>
            <a:ext cx="1512168" cy="156882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71600" y="4437112"/>
            <a:ext cx="2088232" cy="1080120"/>
            <a:chOff x="827584" y="4293096"/>
            <a:chExt cx="2088232" cy="108012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827584" y="4293096"/>
              <a:ext cx="2088232" cy="108012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71600" y="4293096"/>
              <a:ext cx="176259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Початок</a:t>
              </a:r>
            </a:p>
            <a:p>
              <a:pPr algn="ctr"/>
              <a:r>
                <a:rPr lang="uk-UA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роботи</a:t>
              </a:r>
              <a:endPara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724128" y="4437112"/>
            <a:ext cx="2210478" cy="1080120"/>
            <a:chOff x="5644205" y="4365104"/>
            <a:chExt cx="2210478" cy="108012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724128" y="4365104"/>
              <a:ext cx="2088232" cy="108012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44205" y="4437112"/>
              <a:ext cx="22104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Інструкція</a:t>
              </a:r>
              <a:endPara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Урок №14.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Сільске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господарство України. Тваринництво. Зональна спеціалізація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Презентація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0" y="6318448"/>
            <a:ext cx="539552" cy="5395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Урок №15. Сільське господарство світу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Презентація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0" y="6318448"/>
            <a:ext cx="539552" cy="5395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Розділ ІІІ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Урок №29. Машинобудування світу </a:t>
            </a:r>
            <a:endParaRPr lang="ru-RU" b="1" dirty="0"/>
          </a:p>
        </p:txBody>
      </p:sp>
      <p:pic>
        <p:nvPicPr>
          <p:cNvPr id="4" name="Рисунок 3" descr="opened_folder-51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628800"/>
            <a:ext cx="648072" cy="648072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0" y="6281936"/>
            <a:ext cx="576064" cy="576064"/>
          </a:xfrm>
          <a:prstGeom prst="actionButtonHom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Урок №29. Машинобудування світу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Презентація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0" y="6318448"/>
            <a:ext cx="539552" cy="5395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Розділ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Урок №39. Торгівля </a:t>
            </a:r>
          </a:p>
          <a:p>
            <a:r>
              <a:rPr lang="uk-UA" b="1" dirty="0" smtClean="0"/>
              <a:t>Урок №41. Туризм</a:t>
            </a:r>
          </a:p>
          <a:p>
            <a:r>
              <a:rPr lang="uk-UA" b="1" dirty="0" smtClean="0"/>
              <a:t>Урок №42. Світова спадщина ЮНЕСКО</a:t>
            </a:r>
          </a:p>
        </p:txBody>
      </p:sp>
      <p:pic>
        <p:nvPicPr>
          <p:cNvPr id="4" name="Рисунок 3" descr="opened_folder-51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556792"/>
            <a:ext cx="648072" cy="648072"/>
          </a:xfrm>
          <a:prstGeom prst="rect">
            <a:avLst/>
          </a:prstGeom>
        </p:spPr>
      </p:pic>
      <p:pic>
        <p:nvPicPr>
          <p:cNvPr id="5" name="Рисунок 4" descr="opened_folder-5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204864"/>
            <a:ext cx="648072" cy="648072"/>
          </a:xfrm>
          <a:prstGeom prst="rect">
            <a:avLst/>
          </a:prstGeom>
        </p:spPr>
      </p:pic>
      <p:pic>
        <p:nvPicPr>
          <p:cNvPr id="6" name="Рисунок 5" descr="opened_folder-51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2780928"/>
            <a:ext cx="648072" cy="648072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6" action="ppaction://hlinksldjump" highlightClick="1"/>
          </p:cNvPr>
          <p:cNvSpPr/>
          <p:nvPr/>
        </p:nvSpPr>
        <p:spPr>
          <a:xfrm>
            <a:off x="0" y="6281936"/>
            <a:ext cx="576064" cy="576064"/>
          </a:xfrm>
          <a:prstGeom prst="actionButtonHom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Урок №39. Торгівля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Презентація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0" y="6318448"/>
            <a:ext cx="539552" cy="5395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Урок №41. Туризм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Презентація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0" y="6318448"/>
            <a:ext cx="539552" cy="5395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Урок №42. Світова спадщина ЮНЕСКО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Презентація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0" y="6318448"/>
            <a:ext cx="539552" cy="5395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Розділ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Урок №47. </a:t>
            </a:r>
            <a:r>
              <a:rPr lang="uk-UA" b="1" dirty="0" smtClean="0">
                <a:hlinkClick r:id="rId2" action="ppaction://hlinkpres?slideindex=1&amp;slidetitle="/>
              </a:rPr>
              <a:t>Глобальні проблеми людства</a:t>
            </a:r>
            <a:endParaRPr lang="ru-RU" b="1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0" y="6281936"/>
            <a:ext cx="576064" cy="576064"/>
          </a:xfrm>
          <a:prstGeom prst="actionButtonHom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Урок №47. Глобальні проблеми людства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Презентація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0" y="6318448"/>
            <a:ext cx="539552" cy="5395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Розділи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340768"/>
            <a:ext cx="3744416" cy="4525963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Розділ І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Розділ ІІ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Розділ ІІІ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Розділ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Розділ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utton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987824" y="1412776"/>
            <a:ext cx="434461" cy="421959"/>
          </a:xfrm>
          <a:prstGeom prst="rect">
            <a:avLst/>
          </a:prstGeom>
        </p:spPr>
      </p:pic>
      <p:pic>
        <p:nvPicPr>
          <p:cNvPr id="5" name="Рисунок 4" descr="button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987824" y="1988840"/>
            <a:ext cx="434461" cy="421959"/>
          </a:xfrm>
          <a:prstGeom prst="rect">
            <a:avLst/>
          </a:prstGeom>
        </p:spPr>
      </p:pic>
      <p:pic>
        <p:nvPicPr>
          <p:cNvPr id="6" name="Рисунок 5" descr="button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987824" y="2564904"/>
            <a:ext cx="434461" cy="421959"/>
          </a:xfrm>
          <a:prstGeom prst="rect">
            <a:avLst/>
          </a:prstGeom>
        </p:spPr>
      </p:pic>
      <p:pic>
        <p:nvPicPr>
          <p:cNvPr id="7" name="Рисунок 6" descr="button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987824" y="3140968"/>
            <a:ext cx="434461" cy="421959"/>
          </a:xfrm>
          <a:prstGeom prst="rect">
            <a:avLst/>
          </a:prstGeom>
        </p:spPr>
      </p:pic>
      <p:pic>
        <p:nvPicPr>
          <p:cNvPr id="8" name="Рисунок 7" descr="button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987824" y="3717032"/>
            <a:ext cx="434461" cy="421959"/>
          </a:xfrm>
          <a:prstGeom prst="rect">
            <a:avLst/>
          </a:prstGeom>
        </p:spPr>
      </p:pic>
      <p:sp>
        <p:nvSpPr>
          <p:cNvPr id="9" name="Управляющая кнопка: назад 8">
            <a:hlinkClick r:id="rId8" action="ppaction://hlinksldjump" highlightClick="1"/>
          </p:cNvPr>
          <p:cNvSpPr/>
          <p:nvPr/>
        </p:nvSpPr>
        <p:spPr>
          <a:xfrm>
            <a:off x="0" y="6318448"/>
            <a:ext cx="539552" cy="5395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Інструкція щодо роботи з цифровим ресурсом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dirty="0" smtClean="0"/>
              <a:t>Зміст електронного посібника складається з п</a:t>
            </a:r>
            <a:r>
              <a:rPr lang="ru-RU" dirty="0" smtClean="0"/>
              <a:t>’</a:t>
            </a:r>
            <a:r>
              <a:rPr lang="uk-UA" dirty="0" err="1" smtClean="0"/>
              <a:t>яти</a:t>
            </a:r>
            <a:r>
              <a:rPr lang="uk-UA" dirty="0" smtClean="0"/>
              <a:t> розділів та чотирьох тем, які включають в себе 12 презентацій, що розкривають програмовий матеріал курсу географії  9 класу (за новою програмою), списку  використаних джерел та інформації про автора.</a:t>
            </a:r>
            <a:endParaRPr lang="ru-RU" dirty="0" smtClean="0"/>
          </a:p>
          <a:p>
            <a:r>
              <a:rPr lang="uk-UA" dirty="0" smtClean="0"/>
              <a:t>Основним засобом посібника є його навігація. На основному екрані знаходяться дві кнопки: «Розпочати роботу» та «Інструкція щодо роботи  з ресурсом». Щоб ознайомитись із змістом певного розділу, активуйте курсором його позначку  Δ. </a:t>
            </a:r>
            <a:r>
              <a:rPr lang="en-US" dirty="0" smtClean="0"/>
              <a:t>.</a:t>
            </a:r>
            <a:r>
              <a:rPr lang="uk-UA" dirty="0" smtClean="0"/>
              <a:t>У нижній частині екрану розташовані кнопки для керування переглядом. Для  перегляду наступної теми, - використовуйте такі позначки      </a:t>
            </a:r>
            <a:r>
              <a:rPr lang="ru-RU" dirty="0" smtClean="0"/>
              <a:t>, а для </a:t>
            </a:r>
            <a:r>
              <a:rPr lang="ru-RU" dirty="0" err="1" smtClean="0"/>
              <a:t>повернення</a:t>
            </a:r>
            <a:r>
              <a:rPr lang="ru-RU" dirty="0" smtClean="0"/>
              <a:t> до </a:t>
            </a:r>
            <a:r>
              <a:rPr lang="ru-RU" dirty="0" err="1" smtClean="0"/>
              <a:t>попереднього</a:t>
            </a:r>
            <a:r>
              <a:rPr lang="ru-RU" dirty="0" smtClean="0"/>
              <a:t>  </a:t>
            </a:r>
            <a:r>
              <a:rPr lang="ru-RU" b="1" dirty="0" smtClean="0"/>
              <a:t>      .</a:t>
            </a:r>
            <a:r>
              <a:rPr lang="ru-RU" dirty="0" smtClean="0"/>
              <a:t>Для </a:t>
            </a:r>
            <a:r>
              <a:rPr lang="ru-RU" dirty="0" err="1" smtClean="0"/>
              <a:t>повернення</a:t>
            </a:r>
            <a:r>
              <a:rPr lang="ru-RU" dirty="0" smtClean="0"/>
              <a:t>  до </a:t>
            </a:r>
            <a:r>
              <a:rPr lang="ru-RU" dirty="0" err="1" smtClean="0"/>
              <a:t>розділів</a:t>
            </a:r>
            <a:r>
              <a:rPr lang="ru-RU" dirty="0" smtClean="0"/>
              <a:t>      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На слайдах</a:t>
            </a:r>
            <a:r>
              <a:rPr lang="ru-RU" b="1" dirty="0" smtClean="0"/>
              <a:t>  </a:t>
            </a:r>
            <a:r>
              <a:rPr lang="uk-UA" dirty="0" smtClean="0"/>
              <a:t>презентації</a:t>
            </a:r>
            <a:r>
              <a:rPr lang="uk-UA" b="1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знак   -</a:t>
            </a:r>
            <a:r>
              <a:rPr lang="ru-RU" b="1" dirty="0" smtClean="0"/>
              <a:t>$, ,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,  що </a:t>
            </a:r>
            <a:r>
              <a:rPr lang="ru-RU" dirty="0" err="1" smtClean="0"/>
              <a:t>програється</a:t>
            </a:r>
            <a:r>
              <a:rPr lang="ru-RU" dirty="0" smtClean="0"/>
              <a:t> </a:t>
            </a:r>
            <a:r>
              <a:rPr lang="ru-RU" dirty="0" err="1" smtClean="0"/>
              <a:t>відеоролик</a:t>
            </a:r>
            <a:r>
              <a:rPr lang="ru-RU" dirty="0" smtClean="0"/>
              <a:t>.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презентація</a:t>
            </a:r>
            <a:r>
              <a:rPr lang="ru-RU" dirty="0" smtClean="0"/>
              <a:t>  </a:t>
            </a:r>
            <a:r>
              <a:rPr lang="ru-RU" dirty="0" err="1" smtClean="0"/>
              <a:t>містить</a:t>
            </a:r>
            <a:r>
              <a:rPr lang="ru-RU" dirty="0" smtClean="0"/>
              <a:t> в </a:t>
            </a:r>
            <a:r>
              <a:rPr lang="ru-RU" dirty="0" err="1" smtClean="0"/>
              <a:t>кінці</a:t>
            </a:r>
            <a:r>
              <a:rPr lang="ru-RU" dirty="0" smtClean="0"/>
              <a:t> </a:t>
            </a:r>
            <a:r>
              <a:rPr lang="ru-RU" dirty="0" err="1" smtClean="0"/>
              <a:t>перелік</a:t>
            </a:r>
            <a:r>
              <a:rPr lang="ru-RU" dirty="0" smtClean="0"/>
              <a:t> </a:t>
            </a:r>
            <a:r>
              <a:rPr lang="ru-RU" dirty="0" err="1" smtClean="0"/>
              <a:t>використаних</a:t>
            </a:r>
            <a:r>
              <a:rPr lang="ru-RU" dirty="0" smtClean="0"/>
              <a:t> для </a:t>
            </a:r>
            <a:r>
              <a:rPr lang="ru-RU" dirty="0" err="1" smtClean="0"/>
              <a:t>створення</a:t>
            </a:r>
            <a:r>
              <a:rPr lang="ru-RU" dirty="0" smtClean="0"/>
              <a:t>  </a:t>
            </a:r>
            <a:r>
              <a:rPr lang="ru-RU" dirty="0" err="1" smtClean="0"/>
              <a:t>посібника</a:t>
            </a:r>
            <a:r>
              <a:rPr lang="ru-RU" dirty="0" smtClean="0"/>
              <a:t>  </a:t>
            </a:r>
            <a:r>
              <a:rPr lang="ru-RU" dirty="0" err="1" smtClean="0"/>
              <a:t>інтернет-ресурсів</a:t>
            </a:r>
            <a:r>
              <a:rPr lang="ru-RU" dirty="0" smtClean="0"/>
              <a:t>.  Кнопка         </a:t>
            </a:r>
            <a:r>
              <a:rPr lang="ru-RU" dirty="0" err="1" smtClean="0"/>
              <a:t>призначена</a:t>
            </a:r>
            <a:r>
              <a:rPr lang="ru-RU" dirty="0" smtClean="0"/>
              <a:t> для перегляду  </a:t>
            </a:r>
            <a:r>
              <a:rPr lang="ru-RU" dirty="0" err="1" smtClean="0"/>
              <a:t>інформації</a:t>
            </a:r>
            <a:r>
              <a:rPr lang="ru-RU" dirty="0" smtClean="0"/>
              <a:t> про </a:t>
            </a:r>
            <a:r>
              <a:rPr lang="ru-RU" dirty="0" err="1" smtClean="0"/>
              <a:t>розробника</a:t>
            </a:r>
            <a:r>
              <a:rPr lang="ru-RU" dirty="0" smtClean="0"/>
              <a:t>  </a:t>
            </a:r>
            <a:r>
              <a:rPr lang="ru-RU" dirty="0" err="1" smtClean="0"/>
              <a:t>посібника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Даний</a:t>
            </a:r>
            <a:r>
              <a:rPr lang="ru-RU" dirty="0" smtClean="0"/>
              <a:t> </a:t>
            </a:r>
            <a:r>
              <a:rPr lang="ru-RU" dirty="0" err="1" smtClean="0"/>
              <a:t>електронний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</a:t>
            </a:r>
            <a:r>
              <a:rPr lang="ru-RU" dirty="0" err="1" smtClean="0"/>
              <a:t>призначений</a:t>
            </a:r>
            <a:r>
              <a:rPr lang="ru-RU" dirty="0" smtClean="0"/>
              <a:t> для </a:t>
            </a:r>
            <a:r>
              <a:rPr lang="ru-RU" dirty="0" err="1" smtClean="0"/>
              <a:t>використання</a:t>
            </a:r>
            <a:r>
              <a:rPr lang="ru-RU" dirty="0" smtClean="0"/>
              <a:t>  його  </a:t>
            </a:r>
            <a:r>
              <a:rPr lang="ru-RU" dirty="0" err="1" smtClean="0"/>
              <a:t>вчителем</a:t>
            </a:r>
            <a:r>
              <a:rPr lang="ru-RU" dirty="0" smtClean="0"/>
              <a:t> </a:t>
            </a:r>
            <a:r>
              <a:rPr lang="ru-RU" dirty="0" err="1" smtClean="0"/>
              <a:t>географії</a:t>
            </a:r>
            <a:r>
              <a:rPr lang="ru-RU" dirty="0" smtClean="0"/>
              <a:t> у 9 </a:t>
            </a:r>
            <a:r>
              <a:rPr lang="ru-RU" dirty="0" err="1" smtClean="0"/>
              <a:t>класах</a:t>
            </a:r>
            <a:r>
              <a:rPr lang="ru-RU" dirty="0" smtClean="0"/>
              <a:t> (за новою </a:t>
            </a:r>
            <a:r>
              <a:rPr lang="ru-RU" dirty="0" err="1" smtClean="0"/>
              <a:t>програмою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4" name="Рисунок 3" descr="butt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275855" y="3212976"/>
            <a:ext cx="288032" cy="279743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0" y="6318448"/>
            <a:ext cx="539552" cy="5395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noaction" highlightClick="1"/>
          </p:cNvPr>
          <p:cNvSpPr/>
          <p:nvPr/>
        </p:nvSpPr>
        <p:spPr>
          <a:xfrm>
            <a:off x="5796136" y="3645024"/>
            <a:ext cx="250328" cy="2503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9" name="Управляющая кнопка: далее 8">
            <a:hlinkClick r:id="" action="ppaction://noaction" highlightClick="1"/>
          </p:cNvPr>
          <p:cNvSpPr/>
          <p:nvPr/>
        </p:nvSpPr>
        <p:spPr>
          <a:xfrm>
            <a:off x="1835696" y="3645024"/>
            <a:ext cx="250328" cy="2503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" action="ppaction://noaction" highlightClick="1"/>
          </p:cNvPr>
          <p:cNvSpPr/>
          <p:nvPr/>
        </p:nvSpPr>
        <p:spPr>
          <a:xfrm>
            <a:off x="1763688" y="3933056"/>
            <a:ext cx="216024" cy="216024"/>
          </a:xfrm>
          <a:prstGeom prst="actionButtonHom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фильм 10">
            <a:hlinkClick r:id="" action="ppaction://noaction" highlightClick="1"/>
          </p:cNvPr>
          <p:cNvSpPr/>
          <p:nvPr/>
        </p:nvSpPr>
        <p:spPr>
          <a:xfrm>
            <a:off x="5004048" y="4365104"/>
            <a:ext cx="288032" cy="28803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ведения 11">
            <a:hlinkClick r:id="" action="ppaction://noaction" highlightClick="1"/>
          </p:cNvPr>
          <p:cNvSpPr/>
          <p:nvPr/>
        </p:nvSpPr>
        <p:spPr>
          <a:xfrm>
            <a:off x="5724128" y="4869160"/>
            <a:ext cx="288032" cy="28803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  </a:t>
            </a:r>
            <a:endParaRPr lang="ru-RU" dirty="0"/>
          </a:p>
        </p:txBody>
      </p:sp>
      <p:sp>
        <p:nvSpPr>
          <p:cNvPr id="13" name="Управляющая кнопка: сведения 12">
            <a:hlinkClick r:id="rId4" action="ppaction://hlinksldjump" highlightClick="1"/>
          </p:cNvPr>
          <p:cNvSpPr/>
          <p:nvPr/>
        </p:nvSpPr>
        <p:spPr>
          <a:xfrm>
            <a:off x="8604448" y="6381328"/>
            <a:ext cx="539552" cy="47667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Відомості про автора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b="1" dirty="0" err="1" smtClean="0"/>
              <a:t>Коломійчук</a:t>
            </a:r>
            <a:r>
              <a:rPr lang="uk-UA" b="1" dirty="0" smtClean="0"/>
              <a:t> Сергій Володимирович, </a:t>
            </a:r>
            <a:endParaRPr lang="ru-RU" dirty="0" smtClean="0"/>
          </a:p>
          <a:p>
            <a:pPr algn="ctr">
              <a:buNone/>
            </a:pPr>
            <a:r>
              <a:rPr lang="en-US" dirty="0" smtClean="0"/>
              <a:t>    </a:t>
            </a:r>
            <a:r>
              <a:rPr lang="uk-UA" dirty="0" smtClean="0"/>
              <a:t>учитель географії </a:t>
            </a:r>
            <a:r>
              <a:rPr lang="uk-UA" dirty="0" err="1" smtClean="0"/>
              <a:t>Шполянського</a:t>
            </a:r>
            <a:r>
              <a:rPr lang="uk-UA" dirty="0" smtClean="0"/>
              <a:t> навчально-виховного комплексу «Загальноосвітня школа </a:t>
            </a:r>
            <a:r>
              <a:rPr lang="en-US" dirty="0" smtClean="0"/>
              <a:t>I</a:t>
            </a:r>
            <a:r>
              <a:rPr lang="ru-RU" dirty="0" smtClean="0"/>
              <a:t>-</a:t>
            </a:r>
            <a:r>
              <a:rPr lang="en-US" dirty="0" smtClean="0"/>
              <a:t>III</a:t>
            </a:r>
            <a:r>
              <a:rPr lang="uk-UA" dirty="0" smtClean="0"/>
              <a:t> ст. №3 – гімназія» Шполянської міської ради об’єднаної територіальної громади, вища кваліфікаційна категорія, «Старший вчитель».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95320" y="6309320"/>
            <a:ext cx="548680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318448"/>
            <a:ext cx="539552" cy="5395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Список використаних джерел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uk-UA" b="1" dirty="0" smtClean="0">
                <a:latin typeface="Times New Roman" pitchFamily="18" charset="0"/>
                <a:cs typeface="Times New Roman" pitchFamily="18" charset="0"/>
              </a:rPr>
              <a:t>http://uk.wikipedia.org./wiki/</a:t>
            </a:r>
          </a:p>
          <a:p>
            <a:pPr>
              <a:lnSpc>
                <a:spcPct val="80000"/>
              </a:lnSpc>
            </a:pPr>
            <a:r>
              <a:rPr lang="en-US" altLang="uk-UA" b="1" dirty="0" smtClean="0">
                <a:latin typeface="Times New Roman" pitchFamily="18" charset="0"/>
                <a:cs typeface="Times New Roman" pitchFamily="18" charset="0"/>
              </a:rPr>
              <a:t>http://ru.wikipedia.org</a:t>
            </a:r>
            <a:endParaRPr lang="ru-RU" alt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uk-UA" b="1" dirty="0" smtClean="0">
                <a:latin typeface="Times New Roman" pitchFamily="18" charset="0"/>
                <a:cs typeface="Times New Roman" pitchFamily="18" charset="0"/>
              </a:rPr>
              <a:t>http://turisr..rbc.ru/atlas/country/</a:t>
            </a:r>
            <a:r>
              <a:rPr lang="en-US" altLang="uk-UA" b="1" dirty="0" err="1" smtClean="0">
                <a:latin typeface="Times New Roman" pitchFamily="18" charset="0"/>
                <a:cs typeface="Times New Roman" pitchFamily="18" charset="0"/>
              </a:rPr>
              <a:t>india.full</a:t>
            </a:r>
            <a:r>
              <a:rPr lang="en-US" altLang="uk-UA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endParaRPr lang="ru-RU" alt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uk-UA" b="1" dirty="0" smtClean="0">
                <a:latin typeface="Times New Roman" pitchFamily="18" charset="0"/>
                <a:cs typeface="Times New Roman" pitchFamily="18" charset="0"/>
              </a:rPr>
              <a:t>http://krasota.uz/</a:t>
            </a:r>
            <a:endParaRPr lang="ru-RU" alt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uk-UA" b="1" dirty="0" smtClean="0">
                <a:latin typeface="Times New Roman" pitchFamily="18" charset="0"/>
                <a:cs typeface="Times New Roman" pitchFamily="18" charset="0"/>
              </a:rPr>
              <a:t>http://znanie-geo.ru</a:t>
            </a:r>
          </a:p>
          <a:p>
            <a:pPr>
              <a:lnSpc>
                <a:spcPct val="80000"/>
              </a:lnSpc>
            </a:pPr>
            <a:r>
              <a:rPr lang="uk-UA" altLang="uk-UA" b="1" dirty="0" smtClean="0">
                <a:latin typeface="Times New Roman" pitchFamily="18" charset="0"/>
                <a:cs typeface="Times New Roman" pitchFamily="18" charset="0"/>
              </a:rPr>
              <a:t>П. О. </a:t>
            </a:r>
            <a:r>
              <a:rPr lang="uk-UA" altLang="uk-UA" b="1" dirty="0" err="1" smtClean="0">
                <a:latin typeface="Times New Roman" pitchFamily="18" charset="0"/>
                <a:cs typeface="Times New Roman" pitchFamily="18" charset="0"/>
              </a:rPr>
              <a:t>Масляк</a:t>
            </a:r>
            <a:r>
              <a:rPr lang="uk-UA" altLang="uk-UA" b="1" dirty="0" smtClean="0">
                <a:latin typeface="Times New Roman" pitchFamily="18" charset="0"/>
                <a:cs typeface="Times New Roman" pitchFamily="18" charset="0"/>
              </a:rPr>
              <a:t>, С. Л. </a:t>
            </a:r>
            <a:r>
              <a:rPr lang="uk-UA" altLang="uk-UA" b="1" dirty="0" err="1" smtClean="0">
                <a:latin typeface="Times New Roman" pitchFamily="18" charset="0"/>
                <a:cs typeface="Times New Roman" pitchFamily="18" charset="0"/>
              </a:rPr>
              <a:t>Капіруліна</a:t>
            </a:r>
            <a:r>
              <a:rPr lang="uk-UA" altLang="uk-UA" b="1" dirty="0" smtClean="0">
                <a:latin typeface="Times New Roman" pitchFamily="18" charset="0"/>
                <a:cs typeface="Times New Roman" pitchFamily="18" charset="0"/>
              </a:rPr>
              <a:t>. Географія, </a:t>
            </a:r>
            <a:r>
              <a:rPr lang="uk-UA" altLang="uk-UA" b="1" dirty="0" err="1" smtClean="0">
                <a:latin typeface="Times New Roman" pitchFamily="18" charset="0"/>
                <a:cs typeface="Times New Roman" pitchFamily="18" charset="0"/>
              </a:rPr>
              <a:t>Кам</a:t>
            </a:r>
            <a:r>
              <a:rPr lang="en-US" altLang="uk-UA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uk-UA" b="1" dirty="0" err="1" smtClean="0">
                <a:latin typeface="Times New Roman" pitchFamily="18" charset="0"/>
                <a:cs typeface="Times New Roman" pitchFamily="18" charset="0"/>
              </a:rPr>
              <a:t>янець-Подільський</a:t>
            </a:r>
            <a:r>
              <a:rPr lang="uk-UA" alt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b="1" dirty="0" err="1" smtClean="0">
                <a:latin typeface="Times New Roman" pitchFamily="18" charset="0"/>
                <a:cs typeface="Times New Roman" pitchFamily="18" charset="0"/>
              </a:rPr>
              <a:t>“Аксіома”</a:t>
            </a:r>
            <a:r>
              <a:rPr lang="uk-UA" altLang="uk-UA" b="1" dirty="0" smtClean="0">
                <a:latin typeface="Times New Roman" pitchFamily="18" charset="0"/>
                <a:cs typeface="Times New Roman" pitchFamily="18" charset="0"/>
              </a:rPr>
              <a:t> 2017  </a:t>
            </a:r>
          </a:p>
          <a:p>
            <a:pPr>
              <a:lnSpc>
                <a:spcPct val="80000"/>
              </a:lnSpc>
            </a:pPr>
            <a:r>
              <a:rPr lang="en-US" altLang="uk-UA" b="1" dirty="0" smtClean="0">
                <a:latin typeface="Times New Roman" pitchFamily="18" charset="0"/>
                <a:cs typeface="Times New Roman" pitchFamily="18" charset="0"/>
              </a:rPr>
              <a:t>Google.com.ua</a:t>
            </a:r>
          </a:p>
          <a:p>
            <a:pPr>
              <a:lnSpc>
                <a:spcPct val="80000"/>
              </a:lnSpc>
            </a:pPr>
            <a:r>
              <a:rPr lang="en-US" altLang="uk-UA" b="1" dirty="0" err="1" smtClean="0">
                <a:latin typeface="Times New Roman" pitchFamily="18" charset="0"/>
                <a:cs typeface="Times New Roman" pitchFamily="18" charset="0"/>
              </a:rPr>
              <a:t>Krugos</a:t>
            </a:r>
            <a:r>
              <a:rPr lang="uk-UA" altLang="uk-UA" b="1" dirty="0" err="1" smtClean="0">
                <a:latin typeface="Times New Roman" pitchFamily="18" charset="0"/>
                <a:cs typeface="Times New Roman" pitchFamily="18" charset="0"/>
              </a:rPr>
              <a:t>фф</a:t>
            </a:r>
            <a:r>
              <a:rPr lang="en-US" altLang="uk-UA" b="1" dirty="0" smtClean="0">
                <a:latin typeface="Times New Roman" pitchFamily="18" charset="0"/>
                <a:cs typeface="Times New Roman" pitchFamily="18" charset="0"/>
              </a:rPr>
              <a:t>vet.ru</a:t>
            </a:r>
          </a:p>
          <a:p>
            <a:pPr>
              <a:lnSpc>
                <a:spcPct val="80000"/>
              </a:lnSpc>
            </a:pPr>
            <a:r>
              <a:rPr lang="en-US" altLang="uk-UA" b="1" dirty="0" smtClean="0">
                <a:latin typeface="Times New Roman" pitchFamily="18" charset="0"/>
                <a:cs typeface="Times New Roman" pitchFamily="18" charset="0"/>
              </a:rPr>
              <a:t>Redbook.iatp.ru</a:t>
            </a:r>
          </a:p>
          <a:p>
            <a:pPr>
              <a:lnSpc>
                <a:spcPct val="80000"/>
              </a:lnSpc>
            </a:pPr>
            <a:r>
              <a:rPr lang="en-US" altLang="uk-UA" b="1" dirty="0" smtClean="0">
                <a:latin typeface="Times New Roman" pitchFamily="18" charset="0"/>
                <a:cs typeface="Times New Roman" pitchFamily="18" charset="0"/>
              </a:rPr>
              <a:t>Animalh.info</a:t>
            </a:r>
          </a:p>
          <a:p>
            <a:pPr>
              <a:lnSpc>
                <a:spcPct val="80000"/>
              </a:lnSpc>
            </a:pPr>
            <a:r>
              <a:rPr lang="en-US" altLang="uk-UA" b="1" dirty="0" smtClean="0">
                <a:latin typeface="Times New Roman" pitchFamily="18" charset="0"/>
                <a:cs typeface="Times New Roman" pitchFamily="18" charset="0"/>
              </a:rPr>
              <a:t>Lenzoo.ru</a:t>
            </a:r>
          </a:p>
          <a:p>
            <a:pPr>
              <a:lnSpc>
                <a:spcPct val="80000"/>
              </a:lnSpc>
            </a:pPr>
            <a:r>
              <a:rPr lang="en-US" altLang="uk-UA" b="1" dirty="0" smtClean="0">
                <a:latin typeface="Times New Roman" pitchFamily="18" charset="0"/>
                <a:cs typeface="Times New Roman" pitchFamily="18" charset="0"/>
              </a:rPr>
              <a:t>Zoo.kharkov.ua</a:t>
            </a:r>
          </a:p>
          <a:p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0" y="6281936"/>
            <a:ext cx="576064" cy="576064"/>
          </a:xfrm>
          <a:prstGeom prst="actionButtonHom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Розділ І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Урок №6. Світове господарство</a:t>
            </a:r>
          </a:p>
          <a:p>
            <a:r>
              <a:rPr lang="uk-UA" b="1" dirty="0" smtClean="0"/>
              <a:t>Урок №7</a:t>
            </a:r>
            <a:r>
              <a:rPr lang="en-US" b="1" dirty="0" smtClean="0"/>
              <a:t>: </a:t>
            </a:r>
            <a:r>
              <a:rPr lang="ru-RU" b="1" dirty="0" smtClean="0"/>
              <a:t>Міжнародний географічний </a:t>
            </a:r>
            <a:r>
              <a:rPr lang="ru-RU" b="1" dirty="0" err="1" smtClean="0"/>
              <a:t>поділ</a:t>
            </a:r>
            <a:r>
              <a:rPr lang="ru-RU" b="1" dirty="0" smtClean="0"/>
              <a:t> </a:t>
            </a:r>
            <a:r>
              <a:rPr lang="ru-RU" b="1" dirty="0" err="1" smtClean="0"/>
              <a:t>праці</a:t>
            </a:r>
            <a:endParaRPr lang="uk-UA" b="1" dirty="0" smtClean="0"/>
          </a:p>
          <a:p>
            <a:r>
              <a:rPr lang="uk-UA" b="1" dirty="0" smtClean="0"/>
              <a:t>Урок №8</a:t>
            </a:r>
            <a:r>
              <a:rPr lang="en-US" b="1" dirty="0" smtClean="0"/>
              <a:t>:</a:t>
            </a:r>
            <a:r>
              <a:rPr lang="uk-UA" b="1" dirty="0" smtClean="0"/>
              <a:t> Міжнародні організації світу</a:t>
            </a:r>
          </a:p>
          <a:p>
            <a:endParaRPr lang="ru-RU" dirty="0"/>
          </a:p>
        </p:txBody>
      </p:sp>
      <p:pic>
        <p:nvPicPr>
          <p:cNvPr id="5" name="Рисунок 4" descr="opened_folder-51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556792"/>
            <a:ext cx="648072" cy="648072"/>
          </a:xfrm>
          <a:prstGeom prst="rect">
            <a:avLst/>
          </a:prstGeom>
        </p:spPr>
      </p:pic>
      <p:pic>
        <p:nvPicPr>
          <p:cNvPr id="6" name="Рисунок 5" descr="opened_folder-5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708920"/>
            <a:ext cx="648072" cy="648072"/>
          </a:xfrm>
          <a:prstGeom prst="rect">
            <a:avLst/>
          </a:prstGeom>
        </p:spPr>
      </p:pic>
      <p:pic>
        <p:nvPicPr>
          <p:cNvPr id="7" name="Рисунок 6" descr="opened_folder-51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3212976"/>
            <a:ext cx="648072" cy="648072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0" y="6281936"/>
            <a:ext cx="576064" cy="576064"/>
          </a:xfrm>
          <a:prstGeom prst="actionButtonHom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Урок №7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Міжнародний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географічний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поділ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Презентація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0" y="6318448"/>
            <a:ext cx="539552" cy="5395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Урок №8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Міжнародні організації світу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Презентація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0" y="6318448"/>
            <a:ext cx="539552" cy="5395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Урок №6. Світове господарство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Презентація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0" y="6318448"/>
            <a:ext cx="539552" cy="5395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Розділ ІІ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b="1" dirty="0" smtClean="0"/>
              <a:t>Урок №12</a:t>
            </a:r>
            <a:r>
              <a:rPr lang="en-US" b="1" dirty="0" smtClean="0"/>
              <a:t>.</a:t>
            </a:r>
            <a:r>
              <a:rPr lang="ru-RU" b="1" dirty="0" smtClean="0"/>
              <a:t> Складові та </a:t>
            </a:r>
            <a:r>
              <a:rPr lang="ru-RU" b="1" dirty="0" err="1" smtClean="0"/>
              <a:t>значення</a:t>
            </a:r>
            <a:r>
              <a:rPr lang="ru-RU" b="1" dirty="0" smtClean="0"/>
              <a:t> </a:t>
            </a:r>
            <a:r>
              <a:rPr lang="ru-RU" b="1" dirty="0" err="1" smtClean="0"/>
              <a:t>сільського</a:t>
            </a:r>
            <a:r>
              <a:rPr lang="ru-RU" b="1" dirty="0" smtClean="0"/>
              <a:t> </a:t>
            </a:r>
            <a:r>
              <a:rPr lang="ru-RU" b="1" dirty="0" err="1" smtClean="0"/>
              <a:t>господарства</a:t>
            </a:r>
            <a:r>
              <a:rPr lang="ru-RU" b="1" dirty="0" smtClean="0"/>
              <a:t> у </a:t>
            </a:r>
            <a:r>
              <a:rPr lang="ru-RU" b="1" dirty="0" err="1" smtClean="0"/>
              <a:t>сучасному</a:t>
            </a:r>
            <a:r>
              <a:rPr lang="ru-RU" b="1" dirty="0" smtClean="0"/>
              <a:t> </a:t>
            </a:r>
            <a:r>
              <a:rPr lang="ru-RU" b="1" dirty="0" err="1" smtClean="0"/>
              <a:t>світі</a:t>
            </a:r>
            <a:endParaRPr lang="ru-RU" b="1" dirty="0" smtClean="0"/>
          </a:p>
          <a:p>
            <a:pPr>
              <a:spcBef>
                <a:spcPts val="0"/>
              </a:spcBef>
              <a:defRPr/>
            </a:pPr>
            <a:r>
              <a:rPr lang="uk-UA" b="1" dirty="0" smtClean="0"/>
              <a:t> Урок </a:t>
            </a:r>
            <a:r>
              <a:rPr lang="ru-RU" b="1" dirty="0" smtClean="0"/>
              <a:t>№13</a:t>
            </a:r>
            <a:r>
              <a:rPr lang="en-US" b="1" dirty="0" smtClean="0"/>
              <a:t>. </a:t>
            </a:r>
            <a:r>
              <a:rPr lang="uk-UA" b="1" dirty="0" smtClean="0"/>
              <a:t>Сільське господарство </a:t>
            </a:r>
            <a:r>
              <a:rPr lang="uk-UA" b="1" dirty="0" err="1" smtClean="0"/>
              <a:t>Ураїни</a:t>
            </a:r>
            <a:r>
              <a:rPr lang="uk-UA" b="1" dirty="0" smtClean="0"/>
              <a:t>. Рослинництво</a:t>
            </a:r>
            <a:endParaRPr lang="ru-RU" b="1" dirty="0" smtClean="0"/>
          </a:p>
          <a:p>
            <a:pPr>
              <a:spcBef>
                <a:spcPts val="0"/>
              </a:spcBef>
              <a:defRPr/>
            </a:pPr>
            <a:r>
              <a:rPr lang="uk-UA" b="1" dirty="0" smtClean="0"/>
              <a:t>Урок №14. Сільске господарство України. Тваринництво. Зональна спеціалізація</a:t>
            </a:r>
            <a:r>
              <a:rPr lang="en-US" b="1" dirty="0" smtClean="0"/>
              <a:t> </a:t>
            </a:r>
            <a:endParaRPr lang="uk-UA" b="1" dirty="0" smtClean="0"/>
          </a:p>
          <a:p>
            <a:pPr>
              <a:spcBef>
                <a:spcPts val="0"/>
              </a:spcBef>
              <a:defRPr/>
            </a:pPr>
            <a:r>
              <a:rPr lang="uk-UA" b="1" dirty="0" smtClean="0"/>
              <a:t>Урок №15. Сільське господарство світу</a:t>
            </a:r>
            <a:endParaRPr lang="ru-RU" b="1" dirty="0"/>
          </a:p>
        </p:txBody>
      </p:sp>
      <p:pic>
        <p:nvPicPr>
          <p:cNvPr id="4" name="Рисунок 3" descr="opened_folder-51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060848"/>
            <a:ext cx="648072" cy="648072"/>
          </a:xfrm>
          <a:prstGeom prst="rect">
            <a:avLst/>
          </a:prstGeom>
        </p:spPr>
      </p:pic>
      <p:pic>
        <p:nvPicPr>
          <p:cNvPr id="5" name="Рисунок 4" descr="opened_folder-5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068960"/>
            <a:ext cx="648072" cy="648072"/>
          </a:xfrm>
          <a:prstGeom prst="rect">
            <a:avLst/>
          </a:prstGeom>
        </p:spPr>
      </p:pic>
      <p:pic>
        <p:nvPicPr>
          <p:cNvPr id="6" name="Рисунок 5" descr="opened_folder-51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4005064"/>
            <a:ext cx="648072" cy="648072"/>
          </a:xfrm>
          <a:prstGeom prst="rect">
            <a:avLst/>
          </a:prstGeom>
        </p:spPr>
      </p:pic>
      <p:pic>
        <p:nvPicPr>
          <p:cNvPr id="7" name="Рисунок 6" descr="opened_folder-512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4509120"/>
            <a:ext cx="648072" cy="648072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7" action="ppaction://hlinksldjump" highlightClick="1"/>
          </p:cNvPr>
          <p:cNvSpPr/>
          <p:nvPr/>
        </p:nvSpPr>
        <p:spPr>
          <a:xfrm>
            <a:off x="0" y="6281936"/>
            <a:ext cx="576064" cy="576064"/>
          </a:xfrm>
          <a:prstGeom prst="actionButtonHom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Урок №12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Складові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сільського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сучасному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Презентація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0" y="6318448"/>
            <a:ext cx="539552" cy="5395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№13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Сільське господарство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Ураїни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Рослинництво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Презентація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0" y="6318448"/>
            <a:ext cx="539552" cy="5395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439</Words>
  <Application>Microsoft Office PowerPoint</Application>
  <PresentationFormat>Экран (4:3)</PresentationFormat>
  <Paragraphs>79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Електронний посібник  Географія 9 клас  (за новою програмою)</vt:lpstr>
      <vt:lpstr>Розділи:</vt:lpstr>
      <vt:lpstr>Розділ І </vt:lpstr>
      <vt:lpstr>Урок №7: Міжнародний географічний поділ праці</vt:lpstr>
      <vt:lpstr>Урок №8: Міжнародні організації світу</vt:lpstr>
      <vt:lpstr>Урок №6. Світове господарство</vt:lpstr>
      <vt:lpstr>Розділ ІІ </vt:lpstr>
      <vt:lpstr>Урок №12. Складові та значення сільського господарства у сучасному світі</vt:lpstr>
      <vt:lpstr>Урок №13. Сільське господарство Ураїни. Рослинництво</vt:lpstr>
      <vt:lpstr>Урок №14. Сільске господарство України. Тваринництво. Зональна спеціалізація  </vt:lpstr>
      <vt:lpstr>Урок №15. Сільське господарство світу</vt:lpstr>
      <vt:lpstr>Розділ ІІІ </vt:lpstr>
      <vt:lpstr>Урок №29. Машинобудування світу </vt:lpstr>
      <vt:lpstr>Розділ IV </vt:lpstr>
      <vt:lpstr>Урок №39. Торгівля </vt:lpstr>
      <vt:lpstr>Урок №41. Туризм</vt:lpstr>
      <vt:lpstr>Урок №42. Світова спадщина ЮНЕСКО</vt:lpstr>
      <vt:lpstr>Розділ V</vt:lpstr>
      <vt:lpstr>Урок №47. Глобальні проблеми людства</vt:lpstr>
      <vt:lpstr>Інструкція щодо роботи з цифровим ресурсом</vt:lpstr>
      <vt:lpstr>Відомості про автора</vt:lpstr>
      <vt:lpstr>Список використаних джерел: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Географія 9 клас. Електронний посібник.</dc:title>
  <dc:creator>Admin</dc:creator>
  <cp:lastModifiedBy>Admin</cp:lastModifiedBy>
  <cp:revision>18</cp:revision>
  <dcterms:created xsi:type="dcterms:W3CDTF">2018-02-23T16:05:02Z</dcterms:created>
  <dcterms:modified xsi:type="dcterms:W3CDTF">2018-02-26T15:48:36Z</dcterms:modified>
</cp:coreProperties>
</file>