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36" autoAdjust="0"/>
    <p:restoredTop sz="94660"/>
  </p:normalViewPr>
  <p:slideViewPr>
    <p:cSldViewPr>
      <p:cViewPr varScale="1">
        <p:scale>
          <a:sx n="108" d="100"/>
          <a:sy n="108" d="100"/>
        </p:scale>
        <p:origin x="-168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88071-070A-45BD-85A9-949D90D6C7E4}" type="datetimeFigureOut">
              <a:rPr lang="uk-UA"/>
              <a:pPr>
                <a:defRPr/>
              </a:pPr>
              <a:t>12.02.2016</a:t>
            </a:fld>
            <a:endParaRPr lang="uk-UA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C7127-002A-4322-BFEE-8F9D1D85D33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CF98F-09AA-4F1A-8B77-9DF2EE6F48BF}" type="datetimeFigureOut">
              <a:rPr lang="uk-UA"/>
              <a:pPr>
                <a:defRPr/>
              </a:pPr>
              <a:t>12.02.2016</a:t>
            </a:fld>
            <a:endParaRPr lang="uk-UA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06DAC-182B-4407-B0B8-744D60EE441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070A3-121A-49D7-8F2E-6C57D56B7589}" type="datetimeFigureOut">
              <a:rPr lang="uk-UA"/>
              <a:pPr>
                <a:defRPr/>
              </a:pPr>
              <a:t>12.02.2016</a:t>
            </a:fld>
            <a:endParaRPr lang="uk-UA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6138A-92A7-4938-9E0F-229C49B5EF0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ECC8A-364D-4707-8DC7-5F69A1F21D89}" type="datetimeFigureOut">
              <a:rPr lang="uk-UA"/>
              <a:pPr>
                <a:defRPr/>
              </a:pPr>
              <a:t>12.02.2016</a:t>
            </a:fld>
            <a:endParaRPr lang="uk-UA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1759F-E04F-4CDC-A30E-585FB2945AE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F73EE-261D-4AAB-855E-48FA0988AAAD}" type="datetimeFigureOut">
              <a:rPr lang="uk-UA"/>
              <a:pPr>
                <a:defRPr/>
              </a:pPr>
              <a:t>12.02.2016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F152D-435F-4CC7-BC77-7FA37937EEC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01CB5-4CE6-4C90-841B-6371899C906A}" type="datetimeFigureOut">
              <a:rPr lang="uk-UA"/>
              <a:pPr>
                <a:defRPr/>
              </a:pPr>
              <a:t>12.02.2016</a:t>
            </a:fld>
            <a:endParaRPr lang="uk-UA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89D63-EA85-4D03-9F58-676C9EFC315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94227-2E1F-4AED-9FBE-4E89A37E70A7}" type="datetimeFigureOut">
              <a:rPr lang="uk-UA"/>
              <a:pPr>
                <a:defRPr/>
              </a:pPr>
              <a:t>12.02.2016</a:t>
            </a:fld>
            <a:endParaRPr lang="uk-UA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C6A68-624C-4432-B722-F8EE7F43876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C5566-2410-401D-BABD-9BA288443B00}" type="datetimeFigureOut">
              <a:rPr lang="uk-UA"/>
              <a:pPr>
                <a:defRPr/>
              </a:pPr>
              <a:t>12.02.2016</a:t>
            </a:fld>
            <a:endParaRPr lang="uk-UA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215D5-2E16-4A1F-ABE2-6E9EE1B6F43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C57ED-933B-4F91-92D0-EFCCC260F7CB}" type="datetimeFigureOut">
              <a:rPr lang="uk-UA"/>
              <a:pPr>
                <a:defRPr/>
              </a:pPr>
              <a:t>12.02.2016</a:t>
            </a:fld>
            <a:endParaRPr lang="uk-UA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8C76B-2768-401F-AF53-270BD20F36F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3DE54-6A58-4CA6-A19F-67B10E842214}" type="datetimeFigureOut">
              <a:rPr lang="uk-UA"/>
              <a:pPr>
                <a:defRPr/>
              </a:pPr>
              <a:t>12.02.2016</a:t>
            </a:fld>
            <a:endParaRPr lang="uk-UA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E4CDA-6CDF-4E57-8204-D8C01B53EDB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92BA6-B7A5-4F93-9BE3-7DDC0552534E}" type="datetimeFigureOut">
              <a:rPr lang="uk-UA"/>
              <a:pPr>
                <a:defRPr/>
              </a:pPr>
              <a:t>12.02.2016</a:t>
            </a:fld>
            <a:endParaRPr lang="uk-UA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30177-2C0C-477E-B65B-87C8FE30A23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655585-ED11-40D8-9225-DE0F2E748E9A}" type="datetimeFigureOut">
              <a:rPr lang="uk-UA"/>
              <a:pPr>
                <a:defRPr/>
              </a:pPr>
              <a:t>12.02.2016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6975B5-03A1-435A-AAA1-CE3B9CBEE33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Yura\Desktop\Ten%20In%20The%20Bed%20from%20Super%20Simple%20Songs.mp4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Yura\Desktop\Twinkle%20Twinkle%20Little%20Star.mp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reetings.com/" TargetMode="External"/><Relationship Id="rId2" Type="http://schemas.openxmlformats.org/officeDocument/2006/relationships/hyperlink" Target="http://www.dreamenglish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Yura\Desktop\Good%20Morning%20Song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Yura\Desktop\How%20Are%20You%20Today.mp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Theme: School subjects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813" y="3228975"/>
            <a:ext cx="7929562" cy="2914650"/>
          </a:xfrm>
        </p:spPr>
        <p:txBody>
          <a:bodyPr>
            <a:normAutofit/>
          </a:bodyPr>
          <a:lstStyle/>
          <a:p>
            <a:pPr marR="0">
              <a:lnSpc>
                <a:spcPct val="160000"/>
              </a:lnSpc>
            </a:pP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Глоба Людмила Іванівна</a:t>
            </a:r>
          </a:p>
          <a:p>
            <a:pPr marR="0">
              <a:lnSpc>
                <a:spcPct val="160000"/>
              </a:lnSpc>
            </a:pP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вчитель англійської мови</a:t>
            </a:r>
          </a:p>
          <a:p>
            <a:pPr marR="0">
              <a:lnSpc>
                <a:spcPct val="160000"/>
              </a:lnSpc>
            </a:pP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Лукашівського навчально – виховного комплексу </a:t>
            </a:r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marR="0">
              <a:lnSpc>
                <a:spcPct val="160000"/>
              </a:lnSpc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Дошкільний навчальний заклад - загальноосвітня школа I - </a:t>
            </a:r>
            <a:r>
              <a:rPr lang="uk-UA" sz="2000" b="1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 ступенів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uk-UA" sz="20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Ten In The Bed from Super Simple Songs</a:t>
            </a:r>
            <a:endParaRPr lang="uk-UA" dirty="0"/>
          </a:p>
        </p:txBody>
      </p:sp>
      <p:pic>
        <p:nvPicPr>
          <p:cNvPr id="4" name="Ten In The Bed from Super Simple Songs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428625" y="2214563"/>
            <a:ext cx="8286750" cy="428625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Read the letter and fill in the table</a:t>
            </a:r>
            <a:endParaRPr lang="uk-UA" dirty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endParaRPr lang="uk-UA" smtClean="0"/>
          </a:p>
        </p:txBody>
      </p:sp>
      <p:pic>
        <p:nvPicPr>
          <p:cNvPr id="23555" name="Picture 2" descr="C:\Users\Yura\Desktop\Снимок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000250"/>
            <a:ext cx="84296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AN EXCELLENT MARK</a:t>
            </a:r>
            <a:endParaRPr lang="uk-UA" smtClean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True or False</a:t>
            </a:r>
          </a:p>
          <a:p>
            <a:pPr>
              <a:buFont typeface="Wingdings 2" pitchFamily="18" charset="2"/>
              <a:buNone/>
            </a:pPr>
            <a:r>
              <a:rPr lang="en-US" smtClean="0"/>
              <a:t>Unknown words:</a:t>
            </a:r>
            <a:endParaRPr lang="uk-UA" smtClean="0"/>
          </a:p>
        </p:txBody>
      </p:sp>
      <p:pic>
        <p:nvPicPr>
          <p:cNvPr id="24579" name="Picture 2" descr="C:\Users\Yura\Desktop\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3071813"/>
            <a:ext cx="42116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468313" y="1916113"/>
            <a:ext cx="8229600" cy="4389437"/>
          </a:xfrm>
        </p:spPr>
        <p:txBody>
          <a:bodyPr/>
          <a:lstStyle/>
          <a:p>
            <a:r>
              <a:rPr lang="en-US" smtClean="0"/>
              <a:t>To do Ex. 1, 2 p. 187 - 189</a:t>
            </a:r>
            <a:endParaRPr lang="uk-UA" smtClean="0"/>
          </a:p>
        </p:txBody>
      </p:sp>
      <p:pic>
        <p:nvPicPr>
          <p:cNvPr id="25603" name="Picture 3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2500313"/>
            <a:ext cx="3857625" cy="393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Translate into English</a:t>
            </a:r>
            <a:endParaRPr lang="uk-UA" smtClean="0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mtClean="0"/>
              <a:t>ч</a:t>
            </a:r>
            <a:r>
              <a:rPr lang="uk-UA" smtClean="0"/>
              <a:t>итати оповідання</a:t>
            </a:r>
          </a:p>
          <a:p>
            <a:pPr>
              <a:lnSpc>
                <a:spcPct val="150000"/>
              </a:lnSpc>
            </a:pPr>
            <a:r>
              <a:rPr lang="uk-UA" smtClean="0"/>
              <a:t>розв’язувати задачі</a:t>
            </a:r>
          </a:p>
          <a:p>
            <a:pPr>
              <a:lnSpc>
                <a:spcPct val="150000"/>
              </a:lnSpc>
            </a:pPr>
            <a:r>
              <a:rPr lang="uk-UA" smtClean="0"/>
              <a:t>писати вправи</a:t>
            </a:r>
          </a:p>
          <a:p>
            <a:endParaRPr lang="uk-UA" smtClean="0"/>
          </a:p>
        </p:txBody>
      </p:sp>
      <p:pic>
        <p:nvPicPr>
          <p:cNvPr id="26627" name="Picture 2" descr="G:\Организатор клипов (Microsoft)\j043266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2143125"/>
            <a:ext cx="2605087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Read a poem</a:t>
            </a:r>
            <a:endParaRPr lang="uk-UA" smtClean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27651" name="Picture 2" descr="C:\Users\Yura\Desktop\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928813"/>
            <a:ext cx="650081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Hometask</a:t>
            </a:r>
            <a:endParaRPr lang="uk-UA" smtClean="0"/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mtClean="0"/>
              <a:t>To learn a poem </a:t>
            </a:r>
          </a:p>
          <a:p>
            <a:pPr>
              <a:lnSpc>
                <a:spcPct val="150000"/>
              </a:lnSpc>
            </a:pPr>
            <a:r>
              <a:rPr lang="en-US" smtClean="0"/>
              <a:t> to write a list of your favorite subjects</a:t>
            </a:r>
            <a:endParaRPr lang="uk-UA" smtClean="0"/>
          </a:p>
        </p:txBody>
      </p:sp>
      <p:pic>
        <p:nvPicPr>
          <p:cNvPr id="28675" name="Picture 2" descr="G:\Организатор клипов (Microsoft)\j043386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8" y="3429000"/>
            <a:ext cx="282892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Good bye!</a:t>
            </a:r>
            <a:endParaRPr lang="uk-UA" smtClean="0"/>
          </a:p>
        </p:txBody>
      </p:sp>
      <p:pic>
        <p:nvPicPr>
          <p:cNvPr id="4" name="Twinkle Twinkle Little Star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500063" y="1928813"/>
            <a:ext cx="8215312" cy="4500562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Список використаних джерел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Перші кроки в англійській мові Р. Поліщук, Київ: Шкільний світ 2005. -112с.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Англійська мова. Поточні тести до підручника Алли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Несвіт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5 клас 2014. – 64 с.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Joy of English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Підручник для 5 класу загальноосвітніх навчальних закладів. Т. Г. Пахомова, Київ: Методика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Паблішинг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2013. – 152 с.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Захоплюємося англійською. Кулакова Л., Київ: Шкільний світ 2007. – 128 с.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Усі уроки та дидактичні матеріали з англійської мови. 5 клас. Любченко О.С.,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Оніщенко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І.О., Харків: Основа, 2006. – 240 с.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Граматичний практикум. І.О. Князєва., Київ: Ранок, 2009. – 336 с.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Розвиток усного мовлення.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Адамовська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Л.М., Тернопіль: Ранок 2000. – 80 с.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Англійська мова зошит для контролю рівня знань до підручника А.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Несвіт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5 клас. С.В. Мясоєдова – Харків, 2014. – 64 с.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www.dreamenglish.com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www.Greetings.com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0" y="285750"/>
            <a:ext cx="9001125" cy="62150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Objectives: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to revise vocabulary on the topic “School life” </a:t>
            </a:r>
            <a:endParaRPr lang="uk-UA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to develop pupils’ grammar skills</a:t>
            </a:r>
            <a:endParaRPr lang="uk-UA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to encourage pupils to work in groups</a:t>
            </a:r>
            <a:endParaRPr lang="uk-UA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to develop their creative and logical thinking</a:t>
            </a:r>
            <a:endParaRPr lang="uk-UA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to develop pupils’ imagination</a:t>
            </a:r>
            <a:endParaRPr lang="uk-UA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to develop reading, listening and writing skills</a:t>
            </a:r>
            <a:endParaRPr lang="uk-UA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to learn more about school subjects</a:t>
            </a:r>
            <a:endParaRPr lang="uk-UA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to teach pupils to speak about their school </a:t>
            </a:r>
            <a:r>
              <a:rPr lang="uk-UA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subjects</a:t>
            </a:r>
            <a:endParaRPr lang="uk-UA" smtClean="0">
              <a:latin typeface="Times New Roman" pitchFamily="18" charset="0"/>
              <a:cs typeface="Times New Roman" pitchFamily="18" charset="0"/>
            </a:endParaRPr>
          </a:p>
          <a:p>
            <a:endParaRPr lang="uk-UA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n-US" dirty="0"/>
              <a:t>Let’s sing “A good morning song” </a:t>
            </a:r>
            <a:endParaRPr lang="uk-UA" dirty="0"/>
          </a:p>
        </p:txBody>
      </p:sp>
      <p:pic>
        <p:nvPicPr>
          <p:cNvPr id="4" name="Good Morning Song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684213" y="1700213"/>
            <a:ext cx="7572375" cy="4879975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 numSld="999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n-US" dirty="0" smtClean="0"/>
              <a:t>How </a:t>
            </a:r>
            <a:r>
              <a:rPr lang="en-US" dirty="0"/>
              <a:t>are you today</a:t>
            </a:r>
            <a:r>
              <a:rPr lang="en-US" b="1" dirty="0"/>
              <a:t>? </a:t>
            </a:r>
            <a:r>
              <a:rPr lang="en-US" dirty="0" smtClean="0"/>
              <a:t> </a:t>
            </a:r>
            <a:endParaRPr lang="uk-UA" dirty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4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uk-UA" smtClean="0"/>
          </a:p>
        </p:txBody>
      </p:sp>
      <p:pic>
        <p:nvPicPr>
          <p:cNvPr id="4" name="How Are You Today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0825" y="1628775"/>
            <a:ext cx="85725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are you today</a:t>
            </a:r>
            <a:r>
              <a:rPr lang="en-US" b="1" smtClean="0"/>
              <a:t>? </a:t>
            </a:r>
            <a:endParaRPr lang="uk-UA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274320" indent="-274320" fontAlgn="auto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 am:</a:t>
            </a:r>
          </a:p>
          <a:p>
            <a:pPr marL="274320" indent="-274320" fontAlgn="auto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happy</a:t>
            </a:r>
          </a:p>
          <a:p>
            <a:pPr marL="274320" indent="-274320" fontAlgn="auto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funny</a:t>
            </a:r>
          </a:p>
          <a:p>
            <a:pPr marL="274320" indent="-274320" fontAlgn="auto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in a cheerful mood</a:t>
            </a:r>
          </a:p>
          <a:p>
            <a:pPr marL="274320" indent="-274320" fontAlgn="auto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in a working mood</a:t>
            </a:r>
          </a:p>
          <a:p>
            <a:pPr marL="274320" indent="-274320" fontAlgn="auto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serious</a:t>
            </a:r>
          </a:p>
          <a:p>
            <a:pPr marL="274320" indent="-274320" fontAlgn="auto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angry</a:t>
            </a:r>
          </a:p>
          <a:p>
            <a:pPr marL="274320" indent="-274320" fontAlgn="auto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well</a:t>
            </a:r>
          </a:p>
          <a:p>
            <a:pPr marL="274320" indent="-274320" fontAlgn="auto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healthy</a:t>
            </a:r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/>
          </a:p>
        </p:txBody>
      </p:sp>
      <p:pic>
        <p:nvPicPr>
          <p:cNvPr id="17411" name="Picture 2" descr="G:\Организатор клипов (Microsoft)\j043382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2286000"/>
            <a:ext cx="342900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Say all together: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en-US" sz="6000" smtClean="0"/>
              <a:t>Together, together</a:t>
            </a:r>
            <a:endParaRPr lang="uk-UA" sz="6000" smtClean="0"/>
          </a:p>
          <a:p>
            <a:pPr algn="ctr">
              <a:buFont typeface="Wingdings 2" pitchFamily="18" charset="2"/>
              <a:buNone/>
            </a:pPr>
            <a:r>
              <a:rPr lang="en-US" sz="6000" smtClean="0"/>
              <a:t>Together every day,</a:t>
            </a:r>
            <a:endParaRPr lang="uk-UA" sz="6000" smtClean="0"/>
          </a:p>
          <a:p>
            <a:pPr algn="ctr">
              <a:buFont typeface="Wingdings 2" pitchFamily="18" charset="2"/>
              <a:buNone/>
            </a:pPr>
            <a:r>
              <a:rPr lang="en-US" sz="6000" smtClean="0"/>
              <a:t>Together, together</a:t>
            </a:r>
            <a:endParaRPr lang="uk-UA" sz="6000" smtClean="0"/>
          </a:p>
          <a:p>
            <a:pPr algn="ctr">
              <a:buFont typeface="Wingdings 2" pitchFamily="18" charset="2"/>
              <a:buNone/>
            </a:pPr>
            <a:r>
              <a:rPr lang="en-US" sz="6000" smtClean="0"/>
              <a:t>We work and we play. </a:t>
            </a:r>
            <a:endParaRPr lang="uk-UA" sz="60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School subjects</a:t>
            </a:r>
            <a:endParaRPr lang="uk-UA" smtClean="0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3200" smtClean="0"/>
              <a:t>So we shall revise the names of school subjects,</a:t>
            </a:r>
            <a:endParaRPr lang="uk-UA" sz="3200" smtClean="0"/>
          </a:p>
          <a:p>
            <a:pPr>
              <a:lnSpc>
                <a:spcPct val="150000"/>
              </a:lnSpc>
            </a:pPr>
            <a:r>
              <a:rPr lang="uk-UA" sz="3200" smtClean="0"/>
              <a:t>t</a:t>
            </a:r>
            <a:r>
              <a:rPr lang="en-US" sz="3200" smtClean="0"/>
              <a:t>he use of Present and Past Simple,</a:t>
            </a:r>
            <a:endParaRPr lang="uk-UA" sz="3200" smtClean="0"/>
          </a:p>
          <a:p>
            <a:pPr>
              <a:lnSpc>
                <a:spcPct val="150000"/>
              </a:lnSpc>
            </a:pPr>
            <a:r>
              <a:rPr lang="en-US" sz="3200" smtClean="0"/>
              <a:t>develop reading, writing, listening and speaking skills</a:t>
            </a:r>
            <a:endParaRPr lang="uk-UA" sz="3200" smtClean="0"/>
          </a:p>
          <a:p>
            <a:pPr>
              <a:lnSpc>
                <a:spcPct val="150000"/>
              </a:lnSpc>
            </a:pPr>
            <a:r>
              <a:rPr lang="en-US" sz="3200" smtClean="0"/>
              <a:t>and skills of team work.</a:t>
            </a:r>
            <a:endParaRPr lang="uk-UA" sz="32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School rules</a:t>
            </a:r>
            <a:endParaRPr lang="uk-UA" smtClean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20483" name="Picture 2" descr="C:\Users\Yura\Desktop\Сним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857375"/>
            <a:ext cx="4714875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 descr="C:\Users\Yura\Desktop\Снимок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3" y="1928813"/>
            <a:ext cx="4071937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313"/>
            <a:ext cx="7758113" cy="603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uk-UA" dirty="0"/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21507" name="Picture 2" descr="C:\Users\Yura\Desktop\Снимок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360</TotalTime>
  <Words>326</Words>
  <Application>Microsoft Office PowerPoint</Application>
  <PresentationFormat>Экран (4:3)</PresentationFormat>
  <Paragraphs>61</Paragraphs>
  <Slides>18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Constantia</vt:lpstr>
      <vt:lpstr>Arial</vt:lpstr>
      <vt:lpstr>Calibri</vt:lpstr>
      <vt:lpstr>Wingdings 2</vt:lpstr>
      <vt:lpstr>Times New Roman</vt:lpstr>
      <vt:lpstr>Поток</vt:lpstr>
      <vt:lpstr>Поток</vt:lpstr>
      <vt:lpstr>Поток</vt:lpstr>
      <vt:lpstr>Поток</vt:lpstr>
      <vt:lpstr>Слайд 1</vt:lpstr>
      <vt:lpstr>Слайд 2</vt:lpstr>
      <vt:lpstr>Let’s sing “A good morning song” </vt:lpstr>
      <vt:lpstr>How are you today?  </vt:lpstr>
      <vt:lpstr>How are you today? </vt:lpstr>
      <vt:lpstr>Say all together: </vt:lpstr>
      <vt:lpstr>School subjects</vt:lpstr>
      <vt:lpstr>School rules</vt:lpstr>
      <vt:lpstr>Слайд 9</vt:lpstr>
      <vt:lpstr>Ten In The Bed from Super Simple Songs</vt:lpstr>
      <vt:lpstr>Read the letter and fill in the table</vt:lpstr>
      <vt:lpstr>AN EXCELLENT MARK</vt:lpstr>
      <vt:lpstr>Слайд 13</vt:lpstr>
      <vt:lpstr>Translate into English</vt:lpstr>
      <vt:lpstr>Read a poem</vt:lpstr>
      <vt:lpstr>Hometask</vt:lpstr>
      <vt:lpstr>Good bye!</vt:lpstr>
      <vt:lpstr>Список використаних джерел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Theme: School subjects </dc:title>
  <dc:creator>Yura</dc:creator>
  <cp:lastModifiedBy>User</cp:lastModifiedBy>
  <cp:revision>6</cp:revision>
  <dcterms:created xsi:type="dcterms:W3CDTF">2016-02-10T10:24:03Z</dcterms:created>
  <dcterms:modified xsi:type="dcterms:W3CDTF">2016-02-12T05:34:25Z</dcterms:modified>
</cp:coreProperties>
</file>