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9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EF03EDC-08BF-4BE7-ACDA-ACDF66BE9F96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D3A9348-1F62-48D6-B15C-89840BA6460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Yura\Desktop\wwwdreamenglishcom-The-Goodbye-Song-for-Children(muzofon.com).mp3" TargetMode="Externa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tings.com/" TargetMode="External"/><Relationship Id="rId2" Type="http://schemas.openxmlformats.org/officeDocument/2006/relationships/hyperlink" Target="http://www.dreamenglish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Days%20Of%20The%20Week%20Song%20-%20TV%20&#1051;&#1077;&#1074;&#1082;&#1086;%20-%20&#1055;&#1110;&#1089;&#1085;&#1103;%20&#1087;&#1088;&#1086;%20&#1076;&#1085;&#1110;%20&#1090;&#1080;&#1078;&#1085;&#1103;%20&#1072;&#1085;&#1075;&#1083;&#1110;&#1081;&#1089;&#1100;&#1082;&#1086;&#1102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Them</a:t>
            </a:r>
            <a:r>
              <a:rPr lang="uk-UA" b="1" dirty="0"/>
              <a:t>e</a:t>
            </a:r>
            <a:r>
              <a:rPr lang="en-US" b="1" dirty="0"/>
              <a:t>:  What activities pupils do in different lessons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7400" dirty="0" smtClean="0">
                <a:latin typeface="Times New Roman" pitchFamily="18" charset="0"/>
                <a:cs typeface="Times New Roman" pitchFamily="18" charset="0"/>
              </a:rPr>
              <a:t>Глоба Людмила Іванівна</a:t>
            </a:r>
          </a:p>
          <a:p>
            <a:pPr>
              <a:lnSpc>
                <a:spcPct val="170000"/>
              </a:lnSpc>
            </a:pPr>
            <a:r>
              <a:rPr lang="uk-UA" sz="7400" dirty="0" smtClean="0">
                <a:latin typeface="Times New Roman" pitchFamily="18" charset="0"/>
                <a:cs typeface="Times New Roman" pitchFamily="18" charset="0"/>
              </a:rPr>
              <a:t>вчитель англійської мови</a:t>
            </a:r>
          </a:p>
          <a:p>
            <a:pPr>
              <a:lnSpc>
                <a:spcPct val="170000"/>
              </a:lnSpc>
            </a:pPr>
            <a:r>
              <a:rPr lang="uk-UA" sz="7400" dirty="0" err="1" smtClean="0">
                <a:latin typeface="Times New Roman" pitchFamily="18" charset="0"/>
                <a:cs typeface="Times New Roman" pitchFamily="18" charset="0"/>
              </a:rPr>
              <a:t>Лукашівського</a:t>
            </a:r>
            <a:r>
              <a:rPr lang="uk-UA" sz="7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dirty="0" err="1" smtClean="0"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7400" dirty="0" smtClean="0">
                <a:latin typeface="Times New Roman" pitchFamily="18" charset="0"/>
                <a:cs typeface="Times New Roman" pitchFamily="18" charset="0"/>
              </a:rPr>
              <a:t> – виховного комплексу </a:t>
            </a:r>
            <a:endParaRPr lang="en-US" sz="7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en-US" sz="7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7400" dirty="0" smtClean="0">
                <a:latin typeface="Times New Roman" pitchFamily="18" charset="0"/>
                <a:cs typeface="Times New Roman" pitchFamily="18" charset="0"/>
              </a:rPr>
              <a:t>Дошкільний навчальний заклад загальноосвітня школа I - </a:t>
            </a:r>
            <a:r>
              <a:rPr lang="uk-UA" sz="7400" b="1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sz="7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smtClean="0"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en-US" sz="740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sz="7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Say what you usually do in:</a:t>
            </a:r>
          </a:p>
          <a:p>
            <a:pPr lvl="0"/>
            <a:r>
              <a:rPr lang="en-US" dirty="0"/>
              <a:t>English </a:t>
            </a:r>
            <a:r>
              <a:rPr lang="en-US" dirty="0" smtClean="0"/>
              <a:t>lessons</a:t>
            </a:r>
            <a:endParaRPr lang="uk-UA" dirty="0"/>
          </a:p>
          <a:p>
            <a:pPr lvl="0"/>
            <a:r>
              <a:rPr lang="en-US" dirty="0"/>
              <a:t>Music </a:t>
            </a:r>
            <a:r>
              <a:rPr lang="en-US" dirty="0" smtClean="0"/>
              <a:t>lessons</a:t>
            </a:r>
            <a:endParaRPr lang="uk-UA" dirty="0"/>
          </a:p>
          <a:p>
            <a:r>
              <a:rPr lang="en-US" dirty="0"/>
              <a:t>Ukrainian </a:t>
            </a:r>
            <a:r>
              <a:rPr lang="en-US" dirty="0" smtClean="0"/>
              <a:t>lessons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or team work</a:t>
            </a:r>
            <a:endParaRPr lang="uk-UA" dirty="0"/>
          </a:p>
        </p:txBody>
      </p:sp>
      <p:pic>
        <p:nvPicPr>
          <p:cNvPr id="7216" name="Picture 48" descr="G:\Организатор клипов (Microsoft)\CG19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86124"/>
            <a:ext cx="2286016" cy="3055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 ex. 4 – 5 p. 196 - 197</a:t>
            </a:r>
            <a:endParaRPr lang="uk-UA" dirty="0"/>
          </a:p>
        </p:txBody>
      </p:sp>
      <p:pic>
        <p:nvPicPr>
          <p:cNvPr id="8194" name="Picture 2" descr="G:\Организатор клипов (Microsoft)\j02341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71546"/>
            <a:ext cx="3860821" cy="48803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 and match</a:t>
            </a:r>
            <a:endParaRPr lang="uk-UA" dirty="0"/>
          </a:p>
        </p:txBody>
      </p:sp>
      <p:pic>
        <p:nvPicPr>
          <p:cNvPr id="3074" name="Picture 2" descr="C:\Users\Yura\Desktop\кцуацупц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43239">
            <a:off x="423383" y="1283101"/>
            <a:ext cx="7961275" cy="5024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Look at the picture and say what things are useful in different lessons</a:t>
            </a:r>
            <a:endParaRPr lang="uk-UA" dirty="0"/>
          </a:p>
        </p:txBody>
      </p:sp>
      <p:pic>
        <p:nvPicPr>
          <p:cNvPr id="4099" name="Picture 3" descr="C:\Users\Yura\Desktop\ццпацупц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8643965" cy="4643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to </a:t>
            </a:r>
            <a:r>
              <a:rPr lang="en-US" b="1" dirty="0"/>
              <a:t>write what subject is your favorite </a:t>
            </a:r>
            <a:r>
              <a:rPr lang="en-US" b="1" dirty="0" smtClean="0"/>
              <a:t>and what activities </a:t>
            </a:r>
            <a:r>
              <a:rPr lang="en-US" b="1" dirty="0"/>
              <a:t>you usually do in this lesson.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Hometask</a:t>
            </a:r>
            <a:endParaRPr lang="uk-UA" dirty="0"/>
          </a:p>
        </p:txBody>
      </p:sp>
      <p:pic>
        <p:nvPicPr>
          <p:cNvPr id="9218" name="Picture 2" descr="G:\Организатор клипов (Microsoft)\j025150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71744"/>
            <a:ext cx="3143272" cy="3040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Thank you for your work! </a:t>
            </a:r>
            <a:endParaRPr lang="uk-UA" dirty="0"/>
          </a:p>
          <a:p>
            <a:r>
              <a:rPr lang="en-US" b="1" dirty="0"/>
              <a:t>Good luck!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 summary</a:t>
            </a:r>
            <a:endParaRPr lang="uk-UA" dirty="0"/>
          </a:p>
        </p:txBody>
      </p:sp>
      <p:pic>
        <p:nvPicPr>
          <p:cNvPr id="10242" name="Picture 2" descr="G:\Организатор клипов (Microsoft)\CG1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857628"/>
            <a:ext cx="3833829" cy="2670179"/>
          </a:xfrm>
          <a:prstGeom prst="rect">
            <a:avLst/>
          </a:prstGeom>
          <a:noFill/>
        </p:spPr>
      </p:pic>
      <p:pic>
        <p:nvPicPr>
          <p:cNvPr id="5" name="wwwdreamenglishcom-The-Goodbye-Song-for-Children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Перші кроки в англійській мові Р. Поліщук, Київ: Шкільний світ 2005. -112с.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мова. Поточні тести до підручника Алли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5 клас 2014. – 64 с.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Joy of English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Підручник для 5 класу загальноосвітніх навчальних закладів. Т. Г. Пахомова, Київ: Методика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Паблішинг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2013. – 152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Захоплюємося англійською. Кулакова Л., Київ: Шкільний світ 2007. – 128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Усі уроки та дидактичні матеріали з англійської мови. 5 клас. Любченко О.С.,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Оніщенко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І.О., Харків: Основа, 2006. – 240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Граматичний практикум. І.О. Князєва., Київ: Ранок, 2009. – 336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усного мовлення.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Адамовська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Л.М., Тернопіль: Ранок 2000. – 80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 зошит для контролю рівня знань до підручника А.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5 клас. С.В. Мясоєдова – Харків, 2014. – 64 с.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www.dreamenglish.com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www.Greetings.com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Список використаних джерел</a:t>
            </a: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ura\Desktop\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38181" y="1634037"/>
            <a:ext cx="3667637" cy="42201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 revise one interesting poem</a:t>
            </a:r>
            <a:endParaRPr lang="uk-UA" dirty="0"/>
          </a:p>
        </p:txBody>
      </p:sp>
      <p:pic>
        <p:nvPicPr>
          <p:cNvPr id="5122" name="Picture 2" descr="G:\Организатор клипов (Microsoft)\CG15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571744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Say, please, what other words are associated with it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</a:t>
            </a:r>
            <a:endParaRPr lang="uk-UA" dirty="0"/>
          </a:p>
        </p:txBody>
      </p:sp>
      <p:pic>
        <p:nvPicPr>
          <p:cNvPr id="6146" name="Picture 2" descr="G:\Организатор клипов (Microsoft)\CG1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04" y="2857496"/>
            <a:ext cx="3000396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write down what lessons do we have today</a:t>
            </a:r>
            <a:endParaRPr lang="uk-UA" dirty="0"/>
          </a:p>
        </p:txBody>
      </p:sp>
      <p:pic>
        <p:nvPicPr>
          <p:cNvPr id="1026" name="Picture 2" descr="C:\Users\Yura\Desktop\цуацу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28680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uk-UA" dirty="0"/>
              <a:t>ч</a:t>
            </a:r>
            <a:r>
              <a:rPr lang="en-US" dirty="0" err="1"/>
              <a:t>итати</a:t>
            </a:r>
            <a:r>
              <a:rPr lang="en-US" dirty="0"/>
              <a:t> і </a:t>
            </a:r>
            <a:r>
              <a:rPr lang="en-US" dirty="0" err="1"/>
              <a:t>перекла</a:t>
            </a:r>
            <a:r>
              <a:rPr lang="uk-UA" dirty="0"/>
              <a:t>дати</a:t>
            </a:r>
            <a:r>
              <a:rPr lang="en-US" dirty="0"/>
              <a:t> </a:t>
            </a:r>
            <a:r>
              <a:rPr lang="en-US" dirty="0" err="1"/>
              <a:t>тексти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uk-UA" dirty="0"/>
              <a:t>писати вправи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uk-UA" dirty="0"/>
              <a:t>співати пісні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uk-UA" dirty="0"/>
              <a:t>читати романи і вірші різних письменників і поетів</a:t>
            </a:r>
            <a:r>
              <a:rPr lang="ru-RU" dirty="0"/>
              <a:t>;</a:t>
            </a:r>
            <a:endParaRPr lang="uk-UA" dirty="0"/>
          </a:p>
          <a:p>
            <a:pPr lvl="0"/>
            <a:r>
              <a:rPr lang="ru-RU" dirty="0" err="1"/>
              <a:t>стрибати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бігати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грати</a:t>
            </a:r>
            <a:r>
              <a:rPr lang="ru-RU" dirty="0"/>
              <a:t> в </a:t>
            </a:r>
            <a:r>
              <a:rPr lang="ru-RU" dirty="0" err="1"/>
              <a:t>ігри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розв'язувати</a:t>
            </a:r>
            <a:r>
              <a:rPr lang="ru-RU" dirty="0"/>
              <a:t> </a:t>
            </a:r>
            <a:r>
              <a:rPr lang="ru-RU" dirty="0" err="1"/>
              <a:t>приклади</a:t>
            </a:r>
            <a:r>
              <a:rPr lang="en-US" dirty="0"/>
              <a:t>;</a:t>
            </a:r>
            <a:endParaRPr lang="uk-UA" dirty="0"/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 say the word combinations in English</a:t>
            </a:r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err="1"/>
              <a:t>розв'язувати</a:t>
            </a:r>
            <a:r>
              <a:rPr lang="ru-RU" dirty="0"/>
              <a:t> </a:t>
            </a:r>
            <a:r>
              <a:rPr lang="ru-RU" dirty="0" err="1"/>
              <a:t>задачі</a:t>
            </a:r>
            <a:r>
              <a:rPr lang="ru-RU" dirty="0"/>
              <a:t>;</a:t>
            </a:r>
            <a:endParaRPr lang="uk-UA" dirty="0"/>
          </a:p>
          <a:p>
            <a:pPr lvl="0"/>
            <a:r>
              <a:rPr lang="ru-RU" dirty="0" err="1"/>
              <a:t>описувати</a:t>
            </a:r>
            <a:r>
              <a:rPr lang="ru-RU" dirty="0"/>
              <a:t> </a:t>
            </a:r>
            <a:r>
              <a:rPr lang="ru-RU" dirty="0" err="1"/>
              <a:t>картини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писати</a:t>
            </a:r>
            <a:r>
              <a:rPr lang="ru-RU" dirty="0"/>
              <a:t> </a:t>
            </a:r>
            <a:r>
              <a:rPr lang="ru-RU" dirty="0" err="1"/>
              <a:t>диктанти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вивчати</a:t>
            </a:r>
            <a:r>
              <a:rPr lang="ru-RU" dirty="0"/>
              <a:t> </a:t>
            </a:r>
            <a:r>
              <a:rPr lang="ru-RU" dirty="0" err="1"/>
              <a:t>граматичні</a:t>
            </a:r>
            <a:r>
              <a:rPr lang="ru-RU" dirty="0"/>
              <a:t> правила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вивчати</a:t>
            </a:r>
            <a:r>
              <a:rPr lang="ru-RU" dirty="0"/>
              <a:t> про нашу </a:t>
            </a:r>
            <a:r>
              <a:rPr lang="ru-RU" dirty="0" err="1"/>
              <a:t>країну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en-US" dirty="0"/>
              <a:t>м</a:t>
            </a:r>
            <a:r>
              <a:rPr lang="ru-RU" dirty="0" err="1"/>
              <a:t>алювати</a:t>
            </a:r>
            <a:r>
              <a:rPr lang="ru-RU" dirty="0"/>
              <a:t> </a:t>
            </a:r>
            <a:r>
              <a:rPr lang="ru-RU" dirty="0" err="1"/>
              <a:t>картини</a:t>
            </a:r>
            <a:r>
              <a:rPr lang="en-US" dirty="0"/>
              <a:t>;</a:t>
            </a:r>
            <a:endParaRPr lang="uk-UA" dirty="0"/>
          </a:p>
          <a:p>
            <a:pPr lvl="0"/>
            <a:r>
              <a:rPr lang="ru-RU" dirty="0" err="1"/>
              <a:t>описувати</a:t>
            </a:r>
            <a:r>
              <a:rPr lang="ru-RU" dirty="0"/>
              <a:t> погоду</a:t>
            </a:r>
            <a:r>
              <a:rPr lang="en-US" dirty="0"/>
              <a:t>;</a:t>
            </a:r>
            <a:endParaRPr lang="uk-UA" dirty="0"/>
          </a:p>
          <a:p>
            <a:r>
              <a:rPr lang="ru-RU" dirty="0" err="1"/>
              <a:t>вивчати</a:t>
            </a:r>
            <a:r>
              <a:rPr lang="ru-RU" dirty="0"/>
              <a:t> </a:t>
            </a:r>
            <a:r>
              <a:rPr lang="ru-RU" dirty="0" err="1"/>
              <a:t>вірші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say the word combinations in English</a:t>
            </a:r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214842"/>
          </a:xfrm>
        </p:spPr>
        <p:txBody>
          <a:bodyPr>
            <a:normAutofit/>
          </a:bodyPr>
          <a:lstStyle/>
          <a:p>
            <a:r>
              <a:rPr lang="en-US" dirty="0" err="1"/>
              <a:t>Olena</a:t>
            </a:r>
            <a:r>
              <a:rPr lang="en-US" dirty="0"/>
              <a:t> is a school girl </a:t>
            </a:r>
            <a:endParaRPr lang="uk-UA" dirty="0"/>
          </a:p>
          <a:p>
            <a:r>
              <a:rPr lang="en-US" dirty="0" err="1"/>
              <a:t>Olena</a:t>
            </a:r>
            <a:r>
              <a:rPr lang="en-US" dirty="0"/>
              <a:t> is ten years old </a:t>
            </a:r>
            <a:endParaRPr lang="uk-UA" dirty="0"/>
          </a:p>
          <a:p>
            <a:r>
              <a:rPr lang="en-US" dirty="0" err="1"/>
              <a:t>Olena</a:t>
            </a:r>
            <a:r>
              <a:rPr lang="en-US" dirty="0"/>
              <a:t> has got seven lessons every day </a:t>
            </a:r>
            <a:endParaRPr lang="uk-UA" dirty="0"/>
          </a:p>
          <a:p>
            <a:r>
              <a:rPr lang="en-US" dirty="0"/>
              <a:t>Her favorite subject is </a:t>
            </a:r>
            <a:r>
              <a:rPr lang="en-US" dirty="0" err="1" smtClean="0"/>
              <a:t>Maths</a:t>
            </a:r>
            <a:r>
              <a:rPr lang="en-US" dirty="0" smtClean="0"/>
              <a:t> </a:t>
            </a:r>
            <a:endParaRPr lang="uk-UA" dirty="0"/>
          </a:p>
          <a:p>
            <a:r>
              <a:rPr lang="en-US" dirty="0"/>
              <a:t>She likes to read, write and speak </a:t>
            </a:r>
            <a:r>
              <a:rPr lang="en-US" dirty="0" smtClean="0"/>
              <a:t>English</a:t>
            </a:r>
            <a:endParaRPr lang="uk-UA" dirty="0"/>
          </a:p>
          <a:p>
            <a:r>
              <a:rPr lang="en-US" dirty="0"/>
              <a:t>In the lessons of </a:t>
            </a:r>
            <a:r>
              <a:rPr lang="en-US" dirty="0" err="1"/>
              <a:t>Maths</a:t>
            </a:r>
            <a:r>
              <a:rPr lang="en-US" dirty="0"/>
              <a:t> she sings songs </a:t>
            </a:r>
            <a:endParaRPr lang="uk-UA" dirty="0"/>
          </a:p>
          <a:p>
            <a:r>
              <a:rPr lang="en-US" dirty="0"/>
              <a:t>School is over at three </a:t>
            </a:r>
            <a:r>
              <a:rPr lang="en-US" dirty="0" err="1"/>
              <a:t>oc`lock</a:t>
            </a:r>
            <a:r>
              <a:rPr lang="en-US" dirty="0"/>
              <a:t> in the </a:t>
            </a:r>
            <a:r>
              <a:rPr lang="en-US" dirty="0" err="1"/>
              <a:t>ofternoon</a:t>
            </a:r>
            <a:r>
              <a:rPr lang="en-US" dirty="0"/>
              <a:t> 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r>
              <a:rPr lang="en-US" dirty="0" smtClean="0"/>
              <a:t>Listen to the text “</a:t>
            </a:r>
            <a:r>
              <a:rPr lang="en-US" dirty="0" err="1" smtClean="0"/>
              <a:t>Olena’s</a:t>
            </a:r>
            <a:r>
              <a:rPr lang="en-US" dirty="0" smtClean="0"/>
              <a:t> school day” and write True or False</a:t>
            </a: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ays Of The Week Song - TV Левко - Пісня про дні тижня англійською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14348" y="1643050"/>
            <a:ext cx="7786742" cy="3786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of the week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find out the odd word/word combination (for team work)</a:t>
            </a:r>
            <a:endParaRPr lang="uk-UA" dirty="0"/>
          </a:p>
        </p:txBody>
      </p:sp>
      <p:pic>
        <p:nvPicPr>
          <p:cNvPr id="2050" name="Picture 2" descr="C:\Users\Yura\Desktop\ацауцац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7337067" cy="2340557"/>
          </a:xfrm>
          <a:prstGeom prst="rect">
            <a:avLst/>
          </a:prstGeom>
          <a:noFill/>
        </p:spPr>
      </p:pic>
      <p:pic>
        <p:nvPicPr>
          <p:cNvPr id="2051" name="Picture 3" descr="C:\Users\Yura\Desktop\ацуацуцу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000504"/>
            <a:ext cx="6634180" cy="2502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260</TotalTime>
  <Words>458</Words>
  <Application>Microsoft Office PowerPoint</Application>
  <PresentationFormat>Экран (4:3)</PresentationFormat>
  <Paragraphs>60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Theme:  What activities pupils do in different lessons </vt:lpstr>
      <vt:lpstr>Let’s revise one interesting poem</vt:lpstr>
      <vt:lpstr>School </vt:lpstr>
      <vt:lpstr>To write down what lessons do we have today</vt:lpstr>
      <vt:lpstr>To say the word combinations in English</vt:lpstr>
      <vt:lpstr>To say the word combinations in English</vt:lpstr>
      <vt:lpstr>Listen to the text “Olena’s school day” and write True or False</vt:lpstr>
      <vt:lpstr>Days of the week</vt:lpstr>
      <vt:lpstr>To find out the odd word/word combination (for team work)</vt:lpstr>
      <vt:lpstr>For team work</vt:lpstr>
      <vt:lpstr>To do ex. 4 – 5 p. 196 - 197</vt:lpstr>
      <vt:lpstr>Listen and match</vt:lpstr>
      <vt:lpstr>Look at the picture and say what things are useful in different lessons</vt:lpstr>
      <vt:lpstr>Hometask</vt:lpstr>
      <vt:lpstr>Lesson summary</vt:lpstr>
      <vt:lpstr>Список використаних джерел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Theme:  What activities pupils do in different lessons </dc:title>
  <dc:creator>Yura</dc:creator>
  <cp:lastModifiedBy>Yura</cp:lastModifiedBy>
  <cp:revision>5</cp:revision>
  <dcterms:created xsi:type="dcterms:W3CDTF">2016-02-10T12:17:04Z</dcterms:created>
  <dcterms:modified xsi:type="dcterms:W3CDTF">2016-02-16T05:19:59Z</dcterms:modified>
</cp:coreProperties>
</file>