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0CECC-1135-4CCE-8560-FE3448D0B0CE}" type="datetimeFigureOut">
              <a:rPr lang="uk-UA" smtClean="0"/>
              <a:pPr/>
              <a:t>16.02.2016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FA56B-D72D-4AF0-809C-69BCFF141177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0CECC-1135-4CCE-8560-FE3448D0B0CE}" type="datetimeFigureOut">
              <a:rPr lang="uk-UA" smtClean="0"/>
              <a:pPr/>
              <a:t>16.02.2016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FA56B-D72D-4AF0-809C-69BCFF14117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0CECC-1135-4CCE-8560-FE3448D0B0CE}" type="datetimeFigureOut">
              <a:rPr lang="uk-UA" smtClean="0"/>
              <a:pPr/>
              <a:t>16.02.2016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FA56B-D72D-4AF0-809C-69BCFF14117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0CECC-1135-4CCE-8560-FE3448D0B0CE}" type="datetimeFigureOut">
              <a:rPr lang="uk-UA" smtClean="0"/>
              <a:pPr/>
              <a:t>16.02.2016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FA56B-D72D-4AF0-809C-69BCFF14117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0CECC-1135-4CCE-8560-FE3448D0B0CE}" type="datetimeFigureOut">
              <a:rPr lang="uk-UA" smtClean="0"/>
              <a:pPr/>
              <a:t>16.02.2016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EBEFA56B-D72D-4AF0-809C-69BCFF14117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0CECC-1135-4CCE-8560-FE3448D0B0CE}" type="datetimeFigureOut">
              <a:rPr lang="uk-UA" smtClean="0"/>
              <a:pPr/>
              <a:t>16.02.2016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FA56B-D72D-4AF0-809C-69BCFF14117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0CECC-1135-4CCE-8560-FE3448D0B0CE}" type="datetimeFigureOut">
              <a:rPr lang="uk-UA" smtClean="0"/>
              <a:pPr/>
              <a:t>16.02.2016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FA56B-D72D-4AF0-809C-69BCFF14117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0CECC-1135-4CCE-8560-FE3448D0B0CE}" type="datetimeFigureOut">
              <a:rPr lang="uk-UA" smtClean="0"/>
              <a:pPr/>
              <a:t>16.02.2016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FA56B-D72D-4AF0-809C-69BCFF14117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0CECC-1135-4CCE-8560-FE3448D0B0CE}" type="datetimeFigureOut">
              <a:rPr lang="uk-UA" smtClean="0"/>
              <a:pPr/>
              <a:t>16.02.2016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FA56B-D72D-4AF0-809C-69BCFF14117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0CECC-1135-4CCE-8560-FE3448D0B0CE}" type="datetimeFigureOut">
              <a:rPr lang="uk-UA" smtClean="0"/>
              <a:pPr/>
              <a:t>16.02.2016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FA56B-D72D-4AF0-809C-69BCFF14117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0CECC-1135-4CCE-8560-FE3448D0B0CE}" type="datetimeFigureOut">
              <a:rPr lang="uk-UA" smtClean="0"/>
              <a:pPr/>
              <a:t>16.02.2016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FA56B-D72D-4AF0-809C-69BCFF14117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990CECC-1135-4CCE-8560-FE3448D0B0CE}" type="datetimeFigureOut">
              <a:rPr lang="uk-UA" smtClean="0"/>
              <a:pPr/>
              <a:t>16.02.2016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BEFA56B-D72D-4AF0-809C-69BCFF141177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Yura\Desktop\Twinkle%20Twinkle%20Little%20Star.mp4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Yura\Desktop\wwwdreamenglishcom-The-Goodbye-Song-for-Children(muzofon.com).mp3" TargetMode="External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reetings.com/" TargetMode="External"/><Relationship Id="rId2" Type="http://schemas.openxmlformats.org/officeDocument/2006/relationships/hyperlink" Target="http://www.dreamenglish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Yura\Desktop\Days%20Of%20The%20Week%20Song%20-%20TV%20&#1051;&#1077;&#1074;&#1082;&#1086;%20-%20&#1055;&#1110;&#1089;&#1085;&#1103;%20&#1087;&#1088;&#1086;%20&#1076;&#1085;&#1110;%20&#1090;&#1080;&#1078;&#1085;&#1103;%20&#1072;&#1085;&#1075;&#1083;&#1110;&#1081;&#1089;&#1100;&#1082;&#1086;&#1102;.mp4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Theme:Timetable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3331698"/>
            <a:ext cx="7286676" cy="2740508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70000"/>
              </a:lnSpc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Глоба Людмила Іванівна</a:t>
            </a:r>
          </a:p>
          <a:p>
            <a:pPr>
              <a:lnSpc>
                <a:spcPct val="170000"/>
              </a:lnSpc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вчитель англійської мови</a:t>
            </a:r>
          </a:p>
          <a:p>
            <a:pPr>
              <a:lnSpc>
                <a:spcPct val="170000"/>
              </a:lnSpc>
            </a:pPr>
            <a:r>
              <a:rPr lang="uk-UA" sz="3600" dirty="0" err="1" smtClean="0">
                <a:latin typeface="Times New Roman" pitchFamily="18" charset="0"/>
                <a:cs typeface="Times New Roman" pitchFamily="18" charset="0"/>
              </a:rPr>
              <a:t>Лукашівського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 err="1" smtClean="0">
                <a:latin typeface="Times New Roman" pitchFamily="18" charset="0"/>
                <a:cs typeface="Times New Roman" pitchFamily="18" charset="0"/>
              </a:rPr>
              <a:t>навчально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– виховного комплексу 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70000"/>
              </a:lnSpc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Дошкільний навчальний заклад загальноосвітня школа I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III ступенів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”</a:t>
            </a:r>
            <a:endParaRPr lang="uk-UA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Translate into English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- коли </a:t>
            </a:r>
            <a:r>
              <a:rPr lang="ru-RU" dirty="0" err="1"/>
              <a:t>починаються</a:t>
            </a:r>
            <a:r>
              <a:rPr lang="ru-RU" dirty="0"/>
              <a:t> </a:t>
            </a:r>
            <a:r>
              <a:rPr lang="ru-RU" dirty="0" err="1"/>
              <a:t>його</a:t>
            </a:r>
            <a:r>
              <a:rPr lang="ru-RU" dirty="0"/>
              <a:t> уроки?</a:t>
            </a:r>
            <a:endParaRPr lang="uk-UA" dirty="0"/>
          </a:p>
          <a:p>
            <a:pPr>
              <a:buNone/>
            </a:pPr>
            <a:r>
              <a:rPr lang="uk-UA" dirty="0"/>
              <a:t>- коли закінчуються його уроки?</a:t>
            </a:r>
          </a:p>
          <a:p>
            <a:pPr>
              <a:buNone/>
            </a:pPr>
            <a:r>
              <a:rPr lang="uk-UA" dirty="0"/>
              <a:t>- який урок він любить?</a:t>
            </a:r>
          </a:p>
        </p:txBody>
      </p:sp>
      <p:pic>
        <p:nvPicPr>
          <p:cNvPr id="4098" name="Picture 2" descr="G:\Организатор клипов (Microsoft)\CGE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3714752"/>
            <a:ext cx="2743200" cy="2743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54230"/>
          </a:xfrm>
        </p:spPr>
        <p:txBody>
          <a:bodyPr>
            <a:normAutofit fontScale="90000"/>
          </a:bodyPr>
          <a:lstStyle/>
          <a:p>
            <a:r>
              <a:rPr lang="en-US" sz="5400" dirty="0" smtClean="0"/>
              <a:t>Listen to the text “A Dragon fly and a Bee” and say </a:t>
            </a:r>
            <a:endParaRPr lang="uk-UA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sz="4400" dirty="0" smtClean="0"/>
          </a:p>
          <a:p>
            <a:pPr>
              <a:buNone/>
            </a:pPr>
            <a:r>
              <a:rPr lang="en-US" sz="4400" dirty="0" smtClean="0"/>
              <a:t>True or False</a:t>
            </a:r>
          </a:p>
          <a:p>
            <a:pPr>
              <a:buNone/>
            </a:pPr>
            <a:r>
              <a:rPr lang="en-US" sz="4400" dirty="0" smtClean="0"/>
              <a:t>Unknown words</a:t>
            </a:r>
          </a:p>
          <a:p>
            <a:pPr>
              <a:buNone/>
            </a:pPr>
            <a:endParaRPr lang="uk-UA" sz="4400" dirty="0"/>
          </a:p>
        </p:txBody>
      </p:sp>
      <p:pic>
        <p:nvPicPr>
          <p:cNvPr id="2050" name="Picture 2" descr="C:\Users\Yura\Desktop\кцйцу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4143380"/>
            <a:ext cx="4898544" cy="20260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have a rest</a:t>
            </a:r>
            <a:endParaRPr lang="uk-UA" dirty="0"/>
          </a:p>
        </p:txBody>
      </p:sp>
      <p:pic>
        <p:nvPicPr>
          <p:cNvPr id="5" name="Twinkle Twinkle Little Star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048000" y="2811463"/>
            <a:ext cx="30480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Look at the pictures and make up your timetable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098" name="Picture 2" descr="C:\Users\Yura\Desktop\цуацу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71612"/>
            <a:ext cx="8286808" cy="49292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Hometask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to make up</a:t>
            </a:r>
            <a:r>
              <a:rPr lang="uk-UA" b="1" dirty="0"/>
              <a:t> a</a:t>
            </a:r>
            <a:r>
              <a:rPr lang="en-US" b="1" dirty="0"/>
              <a:t> timetable for Wednesday and Friday</a:t>
            </a:r>
            <a:endParaRPr lang="uk-UA" dirty="0"/>
          </a:p>
        </p:txBody>
      </p:sp>
      <p:pic>
        <p:nvPicPr>
          <p:cNvPr id="5122" name="Picture 2" descr="G:\Организатор клипов (Microsoft)\j04394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2714620"/>
            <a:ext cx="3857652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Lesson summary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Good bye, pupils!</a:t>
            </a:r>
          </a:p>
          <a:p>
            <a:r>
              <a:rPr lang="en-US" dirty="0" smtClean="0"/>
              <a:t>See you tomorrow!</a:t>
            </a:r>
            <a:endParaRPr lang="uk-UA" dirty="0"/>
          </a:p>
        </p:txBody>
      </p:sp>
      <p:pic>
        <p:nvPicPr>
          <p:cNvPr id="4" name="wwwdreamenglishcom-The-Goodbye-Song-for-Children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572528" y="6357958"/>
            <a:ext cx="304800" cy="304800"/>
          </a:xfrm>
          <a:prstGeom prst="rect">
            <a:avLst/>
          </a:prstGeom>
        </p:spPr>
      </p:pic>
      <p:pic>
        <p:nvPicPr>
          <p:cNvPr id="1026" name="Picture 2" descr="G:\Шкільні фони та малюнки\images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3286124"/>
            <a:ext cx="2763855" cy="22987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56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Список використаних джерел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Перші кроки в англійській мові Р. Поліщук, Київ: Шкільний світ 2005. -112с.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Англійська мова. Поточні тести до підручника Алли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Несвіт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5 клас 2014. – 64 с.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Joy of English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Підручник для 5 класу загальноосвітніх навчальних закладів. Т. Г. Пахомова, Київ: Методика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Паблішинг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2013. – 152 с.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Захоплюємося англійською. Кулакова Л., Київ: Шкільний світ 2007. – 128 с.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Усі уроки та дидактичні матеріали з англійської мови. 5 клас. Любченко О.С.,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Оніщенко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І.О., Харків: Основа, 2006. – 240 с.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Граматичний практикум. І.О. Князєва., Київ: Ранок, 2009. – 336 с.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Розвиток усного мовлення.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Адамовська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Л.М., Тернопіль: Ранок 2000. – 80 с.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Англійська мова зошит для контролю рівня знань до підручника А.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Несвіт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5 клас. С.В. Мясоєдова – Харків, 2014. – 64 с.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2"/>
              </a:rPr>
              <a:t>www.dreamenglish.com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/>
              </a:rPr>
              <a:t>www.Greetings.com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dirty="0" smtClean="0"/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Objectives: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to </a:t>
            </a:r>
            <a:r>
              <a:rPr lang="en-US" dirty="0"/>
              <a:t>revise vocabulary on the topic “</a:t>
            </a:r>
            <a:r>
              <a:rPr lang="uk-UA" dirty="0" err="1"/>
              <a:t>Timetable</a:t>
            </a:r>
            <a:r>
              <a:rPr lang="en-US" dirty="0"/>
              <a:t>” </a:t>
            </a:r>
            <a:endParaRPr lang="uk-UA" dirty="0"/>
          </a:p>
          <a:p>
            <a:r>
              <a:rPr lang="en-US" dirty="0" smtClean="0"/>
              <a:t>to </a:t>
            </a:r>
            <a:r>
              <a:rPr lang="en-US" dirty="0"/>
              <a:t>develop </a:t>
            </a:r>
            <a:r>
              <a:rPr lang="en-US" dirty="0" smtClean="0"/>
              <a:t>pupils’ </a:t>
            </a:r>
            <a:r>
              <a:rPr lang="en-US" dirty="0"/>
              <a:t>grammar skills</a:t>
            </a:r>
            <a:endParaRPr lang="uk-UA" dirty="0"/>
          </a:p>
          <a:p>
            <a:r>
              <a:rPr lang="en-US" dirty="0" smtClean="0"/>
              <a:t>to </a:t>
            </a:r>
            <a:r>
              <a:rPr lang="en-US" dirty="0"/>
              <a:t>develop their creative and logical thinking</a:t>
            </a:r>
            <a:endParaRPr lang="uk-UA" dirty="0"/>
          </a:p>
          <a:p>
            <a:r>
              <a:rPr lang="en-US" dirty="0" smtClean="0"/>
              <a:t>to </a:t>
            </a:r>
            <a:r>
              <a:rPr lang="en-US" dirty="0"/>
              <a:t>develop pupils’ imagination</a:t>
            </a:r>
            <a:endParaRPr lang="uk-UA" dirty="0"/>
          </a:p>
          <a:p>
            <a:r>
              <a:rPr lang="en-US" dirty="0" smtClean="0"/>
              <a:t>to </a:t>
            </a:r>
            <a:r>
              <a:rPr lang="en-US" dirty="0"/>
              <a:t>develop reading, listening and writing skills</a:t>
            </a:r>
            <a:endParaRPr lang="uk-UA" dirty="0"/>
          </a:p>
          <a:p>
            <a:r>
              <a:rPr lang="en-US" dirty="0" smtClean="0"/>
              <a:t>to </a:t>
            </a:r>
            <a:r>
              <a:rPr lang="en-US" dirty="0"/>
              <a:t>learn more about school subjects and timetable </a:t>
            </a:r>
            <a:endParaRPr lang="uk-UA" dirty="0"/>
          </a:p>
          <a:p>
            <a:r>
              <a:rPr lang="en-US" dirty="0" smtClean="0"/>
              <a:t>to </a:t>
            </a:r>
            <a:r>
              <a:rPr lang="en-US" dirty="0"/>
              <a:t>teach pupils to speak about their timetable </a:t>
            </a:r>
            <a:endParaRPr lang="uk-UA" dirty="0"/>
          </a:p>
          <a:p>
            <a:endParaRPr lang="uk-UA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Days of the week </a:t>
            </a:r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  <p:pic>
        <p:nvPicPr>
          <p:cNvPr id="4" name="Days Of The Week Song - TV Левко - Пісня про дні тижня англійською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619250" y="1500188"/>
            <a:ext cx="5905500" cy="442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 fontScale="90000"/>
          </a:bodyPr>
          <a:lstStyle/>
          <a:p>
            <a:r>
              <a:rPr lang="en-US" dirty="0"/>
              <a:t>Read the pupils’ timetable and fill in the table, what lessons do they have on Monday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 </a:t>
            </a:r>
            <a:r>
              <a:rPr lang="en-US" u="sng" dirty="0" smtClean="0"/>
              <a:t> Billy</a:t>
            </a:r>
            <a:r>
              <a:rPr lang="en-US" dirty="0"/>
              <a:t>	</a:t>
            </a:r>
            <a:r>
              <a:rPr lang="en-US" dirty="0" smtClean="0"/>
              <a:t>                   </a:t>
            </a:r>
            <a:r>
              <a:rPr lang="en-US" u="sng" dirty="0" smtClean="0"/>
              <a:t>Dilly</a:t>
            </a:r>
            <a:endParaRPr lang="uk-UA" u="sng" dirty="0"/>
          </a:p>
          <a:p>
            <a:pPr>
              <a:buNone/>
            </a:pPr>
            <a:r>
              <a:rPr lang="en-US" b="1" dirty="0" smtClean="0"/>
              <a:t>    Monday</a:t>
            </a:r>
            <a:r>
              <a:rPr lang="en-US" b="1" dirty="0"/>
              <a:t>	</a:t>
            </a:r>
            <a:r>
              <a:rPr lang="en-US" b="1" dirty="0" smtClean="0"/>
              <a:t>         </a:t>
            </a:r>
            <a:r>
              <a:rPr lang="en-US" b="1" dirty="0" err="1" smtClean="0"/>
              <a:t>Monday</a:t>
            </a:r>
            <a:endParaRPr lang="uk-UA" dirty="0"/>
          </a:p>
          <a:p>
            <a:pPr>
              <a:buNone/>
            </a:pPr>
            <a:r>
              <a:rPr lang="en-US" dirty="0" smtClean="0"/>
              <a:t>    Reading          </a:t>
            </a:r>
            <a:r>
              <a:rPr lang="en-US" dirty="0"/>
              <a:t>	</a:t>
            </a:r>
            <a:r>
              <a:rPr lang="en-US" dirty="0" smtClean="0"/>
              <a:t>         </a:t>
            </a:r>
            <a:r>
              <a:rPr lang="en-US" dirty="0" err="1" smtClean="0"/>
              <a:t>Reading</a:t>
            </a:r>
            <a:endParaRPr lang="uk-UA" dirty="0"/>
          </a:p>
          <a:p>
            <a:pPr>
              <a:buNone/>
            </a:pPr>
            <a:r>
              <a:rPr lang="en-US" dirty="0" smtClean="0"/>
              <a:t>    Nature </a:t>
            </a:r>
            <a:r>
              <a:rPr lang="en-US" dirty="0"/>
              <a:t>Study	</a:t>
            </a:r>
            <a:r>
              <a:rPr lang="en-US" dirty="0" smtClean="0"/>
              <a:t>         Mathematics</a:t>
            </a:r>
            <a:endParaRPr lang="uk-UA" dirty="0"/>
          </a:p>
          <a:p>
            <a:pPr>
              <a:buNone/>
            </a:pPr>
            <a:r>
              <a:rPr lang="en-US" dirty="0" smtClean="0"/>
              <a:t>    English</a:t>
            </a:r>
            <a:r>
              <a:rPr lang="en-US" dirty="0"/>
              <a:t>	</a:t>
            </a:r>
            <a:r>
              <a:rPr lang="en-US" dirty="0" smtClean="0"/>
              <a:t>                   </a:t>
            </a:r>
            <a:r>
              <a:rPr lang="en-US" dirty="0" err="1" smtClean="0"/>
              <a:t>English</a:t>
            </a:r>
            <a:endParaRPr lang="uk-UA" dirty="0"/>
          </a:p>
          <a:p>
            <a:pPr>
              <a:buNone/>
            </a:pPr>
            <a:r>
              <a:rPr lang="en-US" dirty="0" smtClean="0"/>
              <a:t>    Mathematics</a:t>
            </a:r>
            <a:r>
              <a:rPr lang="en-US" dirty="0"/>
              <a:t>	</a:t>
            </a:r>
            <a:r>
              <a:rPr lang="en-US" dirty="0" smtClean="0"/>
              <a:t>         Handicrafts</a:t>
            </a:r>
            <a:endParaRPr lang="uk-UA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Fill in the table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 descr="C:\Users\Yura\Desktop\4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285860"/>
            <a:ext cx="8429684" cy="52149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Monday Thursday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Say, please, </a:t>
            </a:r>
            <a:r>
              <a:rPr lang="en-US" b="1" dirty="0" smtClean="0"/>
              <a:t>what  lessons do you have on Monday and Thursday</a:t>
            </a:r>
            <a:endParaRPr lang="uk-UA" dirty="0"/>
          </a:p>
        </p:txBody>
      </p:sp>
      <p:pic>
        <p:nvPicPr>
          <p:cNvPr id="1026" name="Picture 2" descr="G:\Организатор клипов (Microsoft)\j04394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2643182"/>
            <a:ext cx="4037009" cy="39028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Past Simple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Say, please, that those lessons </a:t>
            </a:r>
            <a:r>
              <a:rPr lang="en-US" b="1" dirty="0" smtClean="0"/>
              <a:t>you </a:t>
            </a:r>
            <a:r>
              <a:rPr lang="en-US" b="1" dirty="0"/>
              <a:t>had yesterday.</a:t>
            </a:r>
            <a:endParaRPr lang="uk-UA" dirty="0"/>
          </a:p>
        </p:txBody>
      </p:sp>
      <p:pic>
        <p:nvPicPr>
          <p:cNvPr id="2050" name="Picture 2" descr="G:\Организатор клипов (Microsoft)\j04386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2500306"/>
            <a:ext cx="4147490" cy="4143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Find, please, mistakes and write down sentences </a:t>
            </a:r>
            <a:r>
              <a:rPr lang="en-US" dirty="0" smtClean="0"/>
              <a:t>correctly</a:t>
            </a:r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Pete have four lessons on Tuesday.</a:t>
            </a:r>
            <a:endParaRPr lang="uk-UA" dirty="0"/>
          </a:p>
          <a:p>
            <a:pPr lvl="0"/>
            <a:r>
              <a:rPr lang="en-US" dirty="0"/>
              <a:t>Lola sings a song yesterday.</a:t>
            </a:r>
            <a:endParaRPr lang="uk-UA" dirty="0"/>
          </a:p>
          <a:p>
            <a:pPr lvl="0"/>
            <a:r>
              <a:rPr lang="en-US" dirty="0"/>
              <a:t>Jackie is drawing every day.</a:t>
            </a:r>
            <a:endParaRPr lang="uk-UA" dirty="0"/>
          </a:p>
          <a:p>
            <a:pPr lvl="0"/>
            <a:r>
              <a:rPr lang="en-US" dirty="0"/>
              <a:t>Tom draws in History lessons.</a:t>
            </a:r>
            <a:endParaRPr lang="uk-UA" dirty="0"/>
          </a:p>
          <a:p>
            <a:r>
              <a:rPr lang="en-US" dirty="0"/>
              <a:t>In the Music lesson we write exercises.</a:t>
            </a:r>
            <a:endParaRPr lang="uk-UA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Answer the questions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 many lessons do you have on Monday?</a:t>
            </a:r>
            <a:endParaRPr lang="uk-UA" dirty="0"/>
          </a:p>
          <a:p>
            <a:r>
              <a:rPr lang="en-US" dirty="0"/>
              <a:t>What lessons do you have on Tuesday?</a:t>
            </a:r>
            <a:endParaRPr lang="uk-UA" dirty="0"/>
          </a:p>
          <a:p>
            <a:r>
              <a:rPr lang="en-US" dirty="0"/>
              <a:t>When do you have English?</a:t>
            </a:r>
            <a:endParaRPr lang="uk-UA" dirty="0"/>
          </a:p>
        </p:txBody>
      </p:sp>
      <p:pic>
        <p:nvPicPr>
          <p:cNvPr id="3074" name="Picture 2" descr="G:\Организатор клипов (Microsoft)\j04414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6" y="3571876"/>
            <a:ext cx="2743200" cy="2743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48</TotalTime>
  <Words>449</Words>
  <Application>Microsoft Office PowerPoint</Application>
  <PresentationFormat>Экран (4:3)</PresentationFormat>
  <Paragraphs>62</Paragraphs>
  <Slides>16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Апекс</vt:lpstr>
      <vt:lpstr>Theme:Timetable</vt:lpstr>
      <vt:lpstr>Objectives:</vt:lpstr>
      <vt:lpstr>Days of the week  </vt:lpstr>
      <vt:lpstr>Read the pupils’ timetable and fill in the table, what lessons do they have on Monday</vt:lpstr>
      <vt:lpstr>Fill in the table</vt:lpstr>
      <vt:lpstr>Monday Thursday</vt:lpstr>
      <vt:lpstr>Past Simple</vt:lpstr>
      <vt:lpstr>Find, please, mistakes and write down sentences correctly </vt:lpstr>
      <vt:lpstr>Answer the questions</vt:lpstr>
      <vt:lpstr>Translate into English</vt:lpstr>
      <vt:lpstr>Listen to the text “A Dragon fly and a Bee” and say </vt:lpstr>
      <vt:lpstr>Let’s have a rest</vt:lpstr>
      <vt:lpstr>Look at the pictures and make up your timetable</vt:lpstr>
      <vt:lpstr>Hometask</vt:lpstr>
      <vt:lpstr>Lesson summary</vt:lpstr>
      <vt:lpstr>Список використаних джерел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Theme:Timetable</dc:title>
  <dc:creator>Yura</dc:creator>
  <cp:lastModifiedBy>Yura</cp:lastModifiedBy>
  <cp:revision>4</cp:revision>
  <dcterms:created xsi:type="dcterms:W3CDTF">2016-02-10T11:37:21Z</dcterms:created>
  <dcterms:modified xsi:type="dcterms:W3CDTF">2016-02-16T05:19:41Z</dcterms:modified>
</cp:coreProperties>
</file>