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  <p:sldId id="259" r:id="rId10"/>
    <p:sldId id="266" r:id="rId11"/>
    <p:sldId id="267" r:id="rId12"/>
    <p:sldId id="265" r:id="rId13"/>
    <p:sldId id="268" r:id="rId14"/>
    <p:sldId id="271" r:id="rId15"/>
    <p:sldId id="273" r:id="rId16"/>
    <p:sldId id="270" r:id="rId17"/>
    <p:sldId id="26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744E9F-E845-406D-924A-9FDEAB7CDF9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A69C5E-27EF-490E-86CC-CFBC76B47D5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&#1043;&#1086;&#1083;&#1086;&#1085;&#1072;&#1089;&#1110;&#1085;&#1085;&#111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737" y="537967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МАТУСІВСЬКИЙ </a:t>
            </a:r>
            <a:r>
              <a:rPr lang="ru-RU" sz="1400" dirty="0">
                <a:solidFill>
                  <a:schemeClr val="accent1"/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>
                <a:solidFill>
                  <a:schemeClr val="accent1"/>
                </a:solidFill>
              </a:rPr>
              <a:t>ШПОЛЯНСЬКОЇ РАЙОННОЇ РАДИ</a:t>
            </a:r>
          </a:p>
          <a:p>
            <a:pPr algn="ctr"/>
            <a:r>
              <a:rPr lang="ru-RU" sz="1400" dirty="0">
                <a:solidFill>
                  <a:schemeClr val="accent1"/>
                </a:solidFill>
              </a:rPr>
              <a:t>ЧЕРКАСЬКОЇ ОБЛАСТІ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0629" y="4733342"/>
            <a:ext cx="1871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Коваль Л.О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uk-UA" dirty="0" smtClean="0">
                <a:solidFill>
                  <a:schemeClr val="accent1"/>
                </a:solidFill>
              </a:rPr>
              <a:t>Вчитель біології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29600" cy="1828800"/>
          </a:xfrm>
        </p:spPr>
        <p:txBody>
          <a:bodyPr/>
          <a:lstStyle/>
          <a:p>
            <a:r>
              <a:rPr lang="ru-RU" dirty="0" err="1"/>
              <a:t>Голонасінні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1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2" y="711598"/>
            <a:ext cx="9144000" cy="614640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7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Виділяють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фітонциди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речовини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пригнічують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діяльність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мікроорганізмів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6" y="725156"/>
            <a:ext cx="9154925" cy="6141038"/>
          </a:xfrm>
        </p:spPr>
      </p:pic>
      <p:sp>
        <p:nvSpPr>
          <p:cNvPr id="5" name="Прямоугольник 4"/>
          <p:cNvSpPr/>
          <p:nvPr/>
        </p:nvSpPr>
        <p:spPr>
          <a:xfrm>
            <a:off x="-36512" y="17270"/>
            <a:ext cx="9180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Хвойні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ліси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регулюють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танення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снігу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рівень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води 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річках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поглинають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шуми,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послаблюють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силу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вітрів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закріплюють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піски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" y="764704"/>
            <a:ext cx="9173210" cy="609329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36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Деревину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використовують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будівельний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матеріал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сировину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целюлозно-паперової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промисловості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" y="548680"/>
            <a:ext cx="9127695" cy="630932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34765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Живицю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хвойних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використовують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медицині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615851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Ефірні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олії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з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живиці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для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виготовлення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парфумів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кондитерській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медичній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промисловості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6"/>
            <a:ext cx="5364088" cy="5805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4932040" cy="5805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96" y="11663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Закам'яніла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смола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давніх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голонасінних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сировиною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виготовлення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дорогоцінних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прикрас </a:t>
            </a:r>
          </a:p>
        </p:txBody>
      </p:sp>
    </p:spTree>
    <p:extLst>
      <p:ext uri="{BB962C8B-B14F-4D97-AF65-F5344CB8AC3E}">
        <p14:creationId xmlns:p14="http://schemas.microsoft.com/office/powerpoint/2010/main" val="27786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2259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Насіння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кедру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використовують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їжу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джерело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харчової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олії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</p:spPr>
      </p:pic>
      <p:sp>
        <p:nvSpPr>
          <p:cNvPr id="7" name="Прямоугольник 6"/>
          <p:cNvSpPr/>
          <p:nvPr/>
        </p:nvSpPr>
        <p:spPr>
          <a:xfrm>
            <a:off x="755576" y="371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Багато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видів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хвойних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використовують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декоративні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рослини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Список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використаних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джерел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інтернет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ресурсів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Довідник з біології – Соболь В.І.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http://uk.wikipedia.org/wiki/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Голонасінні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://yandex.ua/images/search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9003"/>
            <a:ext cx="9144001" cy="6165304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04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Голонасінні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вищі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спорові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рослини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у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насінні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зачатки і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насіння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лежать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відкрито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плодолистиках</a:t>
            </a:r>
          </a:p>
        </p:txBody>
      </p:sp>
    </p:spTree>
    <p:extLst>
      <p:ext uri="{BB962C8B-B14F-4D97-AF65-F5344CB8AC3E}">
        <p14:creationId xmlns:p14="http://schemas.microsoft.com/office/powerpoint/2010/main" val="12654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15580" cy="616530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8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Сучасні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голонасінні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поділяються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кілька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класів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Саговникові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Гінкгові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Гнетові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Хвойні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Поширені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всіх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континентах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16326" cy="638132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62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Хвойні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найчисельніші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найпоширеніші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сучасні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голонасінні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рослини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</p:spPr>
      </p:pic>
      <p:sp>
        <p:nvSpPr>
          <p:cNvPr id="5" name="Прямоугольник 4"/>
          <p:cNvSpPr/>
          <p:nvPr/>
        </p:nvSpPr>
        <p:spPr>
          <a:xfrm>
            <a:off x="5624092" y="116632"/>
            <a:ext cx="2961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Листя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вигляд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голок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672"/>
            <a:ext cx="9108505" cy="638132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деревені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багато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канальців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смоляних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ходів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заповнених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живицею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7"/>
            <a:ext cx="9144000" cy="625476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Гілки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розміщуються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кільцями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один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два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типи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пагонів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9173210" cy="584233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Значення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голонасінних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ctr"/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Утворюють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величезні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площі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хвойних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беруть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участь у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формуванні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мішаних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лісів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</p:spPr>
      </p:pic>
      <p:sp>
        <p:nvSpPr>
          <p:cNvPr id="5" name="Прямоугольник 4"/>
          <p:cNvSpPr/>
          <p:nvPr/>
        </p:nvSpPr>
        <p:spPr>
          <a:xfrm>
            <a:off x="2771800" y="11663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Збагачують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повітря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киснем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222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Голонасінні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Голонасінні   Мета:ознайомити учнів із особливостями життєдіяльності голонасінних, розглянути їхнє значення для природних екосистем і людини</dc:title>
  <dc:creator>Matusiv</dc:creator>
  <cp:lastModifiedBy>Matusiv</cp:lastModifiedBy>
  <cp:revision>12</cp:revision>
  <dcterms:created xsi:type="dcterms:W3CDTF">2015-02-04T18:01:17Z</dcterms:created>
  <dcterms:modified xsi:type="dcterms:W3CDTF">2015-02-16T17:44:15Z</dcterms:modified>
</cp:coreProperties>
</file>